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9145" y="2273935"/>
            <a:ext cx="5553075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2645" y="3435985"/>
            <a:ext cx="105060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23570" y="2276475"/>
            <a:ext cx="2957195" cy="116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4080" y="2348865"/>
            <a:ext cx="2783205" cy="1186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88705" y="2276475"/>
            <a:ext cx="2639060" cy="116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5" y="3643585"/>
            <a:ext cx="11520000" cy="2137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479425" y="4292600"/>
            <a:ext cx="3016250" cy="1328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4655820" y="4220845"/>
            <a:ext cx="2640330" cy="1414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8688705" y="4220845"/>
            <a:ext cx="2693035" cy="127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700485"/>
            <a:ext cx="11520000" cy="286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2950" y="3041015"/>
            <a:ext cx="1805305" cy="128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79165" y="3041015"/>
            <a:ext cx="2221865" cy="1495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15380" y="3041015"/>
            <a:ext cx="2352040" cy="1495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23985" y="3041015"/>
            <a:ext cx="2458085" cy="15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/>
          <a:stretch>
            <a:fillRect/>
          </a:stretch>
        </p:blipFill>
        <p:spPr>
          <a:xfrm>
            <a:off x="287655" y="332785"/>
            <a:ext cx="11520170" cy="296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559560" y="1700530"/>
            <a:ext cx="3962400" cy="1221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 b="53015"/>
          <a:stretch>
            <a:fillRect/>
          </a:stretch>
        </p:blipFill>
        <p:spPr>
          <a:xfrm>
            <a:off x="695325" y="2780665"/>
            <a:ext cx="11017250" cy="1944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5" r="4365"/>
          <a:stretch>
            <a:fillRect/>
          </a:stretch>
        </p:blipFill>
        <p:spPr>
          <a:xfrm>
            <a:off x="695325" y="4580890"/>
            <a:ext cx="11017250" cy="1833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487805" y="3503930"/>
            <a:ext cx="4058920" cy="1170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343660" y="5156835"/>
            <a:ext cx="9418955" cy="1170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