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4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2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38600" y="3484245"/>
            <a:ext cx="41148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0" y="431755"/>
            <a:ext cx="11520000" cy="3485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9325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8950" y="3422015"/>
            <a:ext cx="20955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91740" y="3412490"/>
            <a:ext cx="38100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24580" y="3412490"/>
            <a:ext cx="38100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19930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52720" y="3412490"/>
            <a:ext cx="39052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57035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66660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75650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18015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27640" y="3412490"/>
            <a:ext cx="2190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1069955" y="3412490"/>
            <a:ext cx="39052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"/>
          <a:stretch>
            <a:fillRect/>
          </a:stretch>
        </p:blipFill>
        <p:spPr>
          <a:xfrm>
            <a:off x="768350" y="4076700"/>
            <a:ext cx="11017295" cy="210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901594" y="5717686"/>
            <a:ext cx="218975" cy="24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1710850" y="5727227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2520106" y="5717686"/>
            <a:ext cx="23801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3653065" y="5717686"/>
            <a:ext cx="23801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4481362" y="5717686"/>
            <a:ext cx="218975" cy="24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5214453" y="5717686"/>
            <a:ext cx="38082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6504305" y="5561330"/>
            <a:ext cx="3841115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3570" y="2573483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92826" y="2573483"/>
            <a:ext cx="22849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11603" y="2573483"/>
            <a:ext cx="209454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44561" y="2583024"/>
            <a:ext cx="21897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2583024"/>
            <a:ext cx="21897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15471" y="2573483"/>
            <a:ext cx="352264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91173" y="2573483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09950" y="2573483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38247" y="2583024"/>
            <a:ext cx="152330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80727" y="2583024"/>
            <a:ext cx="152330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70942" y="2583024"/>
            <a:ext cx="21897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289719" y="2573483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826181" y="3212722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225719" y="3212722"/>
            <a:ext cx="342743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653818" y="3212722"/>
            <a:ext cx="38082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633785" y="3212722"/>
            <a:ext cx="238016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090446" y="3212722"/>
            <a:ext cx="218975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461421" y="3212722"/>
            <a:ext cx="390347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"/>
          <a:stretch>
            <a:fillRect/>
          </a:stretch>
        </p:blipFill>
        <p:spPr>
          <a:xfrm>
            <a:off x="911860" y="3716655"/>
            <a:ext cx="11089050" cy="2790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1045104" y="5364293"/>
            <a:ext cx="21897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1873401" y="5373817"/>
            <a:ext cx="161851" cy="228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2673137" y="5364293"/>
            <a:ext cx="209454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3806095" y="5364293"/>
            <a:ext cx="21897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4624872" y="5364293"/>
            <a:ext cx="218975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5348443" y="5364293"/>
            <a:ext cx="380826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6710045" y="5192395"/>
            <a:ext cx="4706620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1702029" y="6002413"/>
            <a:ext cx="390347" cy="2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2"/>
            </p:custDataLst>
          </p:nvPr>
        </p:nvSpPr>
        <p:spPr bwMode="white">
          <a:xfrm>
            <a:off x="3244376" y="6002413"/>
            <a:ext cx="209454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13"/>
            </p:custDataLst>
          </p:nvPr>
        </p:nvSpPr>
        <p:spPr bwMode="white">
          <a:xfrm>
            <a:off x="4615352" y="6002413"/>
            <a:ext cx="380826" cy="23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14"/>
            </p:custDataLst>
          </p:nvPr>
        </p:nvSpPr>
        <p:spPr bwMode="white">
          <a:xfrm>
            <a:off x="8185600" y="5878598"/>
            <a:ext cx="1951735" cy="314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6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662347" y="1941066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14479" y="1941066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66611" y="1941066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62545" y="2369668"/>
            <a:ext cx="152330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60010" y="2996565"/>
            <a:ext cx="5436870" cy="1870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711933" y="3474510"/>
            <a:ext cx="199933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64066" y="3474510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16198" y="3484035"/>
            <a:ext cx="209454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159735" y="3884063"/>
            <a:ext cx="209454" cy="21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ldLvl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