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3" r:id="rId7"/>
    <p:sldId id="261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1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3" Type="http://schemas.openxmlformats.org/officeDocument/2006/relationships/slideLayout" Target="../slideLayouts/slideLayout13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5.xml"/><Relationship Id="rId3" Type="http://schemas.openxmlformats.org/officeDocument/2006/relationships/image" Target="../media/image7.png"/><Relationship Id="rId2" Type="http://schemas.openxmlformats.org/officeDocument/2006/relationships/tags" Target="../tags/tag14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19145" y="2273935"/>
            <a:ext cx="5553075" cy="1162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85720" y="3406775"/>
            <a:ext cx="7019925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31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750060" y="2164080"/>
            <a:ext cx="907415" cy="106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462905" y="2164080"/>
            <a:ext cx="916940" cy="106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528685" y="2164080"/>
            <a:ext cx="916940" cy="106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1"/>
          <a:stretch>
            <a:fillRect/>
          </a:stretch>
        </p:blipFill>
        <p:spPr>
          <a:xfrm>
            <a:off x="839470" y="3284855"/>
            <a:ext cx="10657250" cy="2616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/>
          <p:cNvSpPr/>
          <p:nvPr>
            <p:custDataLst>
              <p:tags r:id="rId4"/>
            </p:custDataLst>
          </p:nvPr>
        </p:nvSpPr>
        <p:spPr bwMode="white">
          <a:xfrm>
            <a:off x="623570" y="2420620"/>
            <a:ext cx="2720340" cy="1202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5"/>
            </p:custDataLst>
          </p:nvPr>
        </p:nvSpPr>
        <p:spPr bwMode="white">
          <a:xfrm>
            <a:off x="4224020" y="2420620"/>
            <a:ext cx="2720340" cy="1202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6"/>
            </p:custDataLst>
          </p:nvPr>
        </p:nvSpPr>
        <p:spPr bwMode="white">
          <a:xfrm>
            <a:off x="7896225" y="2348865"/>
            <a:ext cx="2720340" cy="1202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7"/>
            </p:custDataLst>
          </p:nvPr>
        </p:nvSpPr>
        <p:spPr bwMode="white">
          <a:xfrm>
            <a:off x="983615" y="4076700"/>
            <a:ext cx="1464945" cy="118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8"/>
            </p:custDataLst>
          </p:nvPr>
        </p:nvSpPr>
        <p:spPr bwMode="white">
          <a:xfrm>
            <a:off x="4584065" y="4076700"/>
            <a:ext cx="1717040" cy="118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9"/>
            </p:custDataLst>
          </p:nvPr>
        </p:nvSpPr>
        <p:spPr bwMode="white">
          <a:xfrm>
            <a:off x="8655685" y="4076700"/>
            <a:ext cx="1480820" cy="118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10"/>
            </p:custDataLst>
          </p:nvPr>
        </p:nvSpPr>
        <p:spPr bwMode="white">
          <a:xfrm>
            <a:off x="479425" y="4292600"/>
            <a:ext cx="2720340" cy="1202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11"/>
            </p:custDataLst>
          </p:nvPr>
        </p:nvSpPr>
        <p:spPr bwMode="white">
          <a:xfrm>
            <a:off x="4368165" y="4292600"/>
            <a:ext cx="2720340" cy="1202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12"/>
            </p:custDataLst>
          </p:nvPr>
        </p:nvSpPr>
        <p:spPr bwMode="white">
          <a:xfrm>
            <a:off x="7968615" y="4328160"/>
            <a:ext cx="2720340" cy="1239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30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695325" y="2276475"/>
            <a:ext cx="2602865" cy="1196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439920" y="2348865"/>
            <a:ext cx="2569845" cy="1123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256270" y="2348865"/>
            <a:ext cx="2818130" cy="1267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"/>
          <a:stretch>
            <a:fillRect/>
          </a:stretch>
        </p:blipFill>
        <p:spPr>
          <a:xfrm>
            <a:off x="335280" y="3500755"/>
            <a:ext cx="11520170" cy="3168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263525" y="5012690"/>
            <a:ext cx="7856220" cy="1497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80" y="2060530"/>
            <a:ext cx="11520000" cy="1788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11375" y="2680970"/>
            <a:ext cx="6936105" cy="1891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commondata" val="eyJoZGlkIjoiNTEyYTgwZDc2MTVhNmI4ZDExNmVhNDEzMDU1NTQ1MDU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6</cp:revision>
  <dcterms:created xsi:type="dcterms:W3CDTF">2023-11-22T06:51:00Z</dcterms:created>
  <dcterms:modified xsi:type="dcterms:W3CDTF">2023-11-24T01:09:39Z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