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19145" y="2273935"/>
            <a:ext cx="5553075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09825" y="3421380"/>
            <a:ext cx="737235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5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95325" y="2204720"/>
            <a:ext cx="2204085" cy="1440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03930" y="2204720"/>
            <a:ext cx="2140585" cy="1224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28435" y="2276475"/>
            <a:ext cx="2051050" cy="122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64650" y="2276475"/>
            <a:ext cx="2340610" cy="1259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"/>
          <a:stretch>
            <a:fillRect/>
          </a:stretch>
        </p:blipFill>
        <p:spPr>
          <a:xfrm>
            <a:off x="839470" y="3575050"/>
            <a:ext cx="11161440" cy="2287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551815" y="4364990"/>
            <a:ext cx="2077085" cy="1105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3575685" y="4364990"/>
            <a:ext cx="1943735" cy="106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6528435" y="4364990"/>
            <a:ext cx="2061210" cy="1105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9264650" y="4292600"/>
            <a:ext cx="2457450" cy="1210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692740"/>
            <a:ext cx="11520000" cy="4370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34904" y="1968789"/>
            <a:ext cx="2313520" cy="314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32987" y="1968789"/>
            <a:ext cx="2475372" cy="314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15863" y="3035338"/>
            <a:ext cx="2960925" cy="304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32987" y="3054383"/>
            <a:ext cx="2304001" cy="23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50695" y="4064000"/>
            <a:ext cx="7018020" cy="156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5" y="1484585"/>
            <a:ext cx="11520000" cy="2803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75385" y="2609215"/>
            <a:ext cx="5927090" cy="1614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1268685"/>
            <a:ext cx="11520000" cy="295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27050" y="3185160"/>
            <a:ext cx="9853930" cy="1936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2023-11-24T01:02:30Z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