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3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19145" y="2273935"/>
            <a:ext cx="5553075" cy="1162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76170" y="3388360"/>
            <a:ext cx="7439025" cy="1085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4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67715" y="2477135"/>
            <a:ext cx="1649095" cy="1084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87750" y="2348865"/>
            <a:ext cx="2084705" cy="1213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28435" y="2352040"/>
            <a:ext cx="1638935" cy="1076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336405" y="2420620"/>
            <a:ext cx="1926590" cy="1166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58"/>
          <a:stretch>
            <a:fillRect/>
          </a:stretch>
        </p:blipFill>
        <p:spPr>
          <a:xfrm>
            <a:off x="335280" y="3500755"/>
            <a:ext cx="11520170" cy="2952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1810937" y="4282618"/>
            <a:ext cx="371305" cy="314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5"/>
            </p:custDataLst>
          </p:nvPr>
        </p:nvSpPr>
        <p:spPr bwMode="white">
          <a:xfrm>
            <a:off x="7371003" y="4282618"/>
            <a:ext cx="371305" cy="314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6"/>
            </p:custDataLst>
          </p:nvPr>
        </p:nvSpPr>
        <p:spPr bwMode="white">
          <a:xfrm>
            <a:off x="1102995" y="5345430"/>
            <a:ext cx="1908810" cy="1363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7"/>
            </p:custDataLst>
          </p:nvPr>
        </p:nvSpPr>
        <p:spPr bwMode="white">
          <a:xfrm>
            <a:off x="3407410" y="5417185"/>
            <a:ext cx="2291080" cy="1322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8"/>
            </p:custDataLst>
          </p:nvPr>
        </p:nvSpPr>
        <p:spPr bwMode="white">
          <a:xfrm>
            <a:off x="6647180" y="5345430"/>
            <a:ext cx="1846580" cy="1229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9"/>
            </p:custDataLst>
          </p:nvPr>
        </p:nvSpPr>
        <p:spPr bwMode="white">
          <a:xfrm>
            <a:off x="9046845" y="5360035"/>
            <a:ext cx="1698625" cy="1191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908640"/>
            <a:ext cx="11520000" cy="4512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04060" y="1988820"/>
            <a:ext cx="3888740" cy="1423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15415" y="4364990"/>
            <a:ext cx="6800850" cy="1434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24540"/>
            <a:ext cx="11520000" cy="3668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703705" y="3140710"/>
            <a:ext cx="7744460" cy="2292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NTEyYTgwZDc2MTVhNmI4ZDExNmVhNDEzMDU1NTQ1MD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6</cp:revision>
  <dcterms:created xsi:type="dcterms:W3CDTF">2023-11-22T06:51:00Z</dcterms:created>
  <dcterms:modified xsi:type="dcterms:W3CDTF">2023-11-24T01:00:04Z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