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3895" y="2192655"/>
            <a:ext cx="5743575" cy="1181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71725" y="3459480"/>
            <a:ext cx="744855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02385" y="2528570"/>
            <a:ext cx="38100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87600" y="2518410"/>
            <a:ext cx="36195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15765" y="2518410"/>
            <a:ext cx="38100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05730" y="2518410"/>
            <a:ext cx="53340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19620" y="2518410"/>
            <a:ext cx="38100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61985" y="2518410"/>
            <a:ext cx="20955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61550" y="2518410"/>
            <a:ext cx="38100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918190" y="2528570"/>
            <a:ext cx="381000" cy="293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302385" y="3214370"/>
            <a:ext cx="38100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149090" y="3214370"/>
            <a:ext cx="523875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119620" y="3214370"/>
            <a:ext cx="390525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80600" y="3214370"/>
            <a:ext cx="361950" cy="30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789000"/>
            <a:ext cx="11520000" cy="2258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3839210" y="4409440"/>
            <a:ext cx="2043430" cy="1823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9671685" y="4409440"/>
            <a:ext cx="1913890" cy="171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1877695" y="5537200"/>
            <a:ext cx="391160" cy="44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7846695" y="5537200"/>
            <a:ext cx="391160" cy="44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268685"/>
            <a:ext cx="11520000" cy="292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2950" y="2465070"/>
            <a:ext cx="1954530" cy="132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23310" y="2465070"/>
            <a:ext cx="2233930" cy="1418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47815" y="2537460"/>
            <a:ext cx="2115185" cy="147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12275" y="2465070"/>
            <a:ext cx="2046605" cy="167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124540"/>
            <a:ext cx="11520000" cy="4104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5340" y="1744980"/>
            <a:ext cx="6530340" cy="1362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07185" y="3977005"/>
            <a:ext cx="5338445" cy="1588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556340"/>
            <a:ext cx="11520000" cy="2466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70965" y="3400425"/>
            <a:ext cx="910590" cy="768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2023-11-24T00:57:37Z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