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2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19605" y="2204720"/>
            <a:ext cx="83343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44775" y="3429000"/>
            <a:ext cx="69723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8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43660" y="2348865"/>
            <a:ext cx="7310120" cy="1272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8" b="15742"/>
          <a:stretch>
            <a:fillRect/>
          </a:stretch>
        </p:blipFill>
        <p:spPr>
          <a:xfrm>
            <a:off x="335280" y="3861435"/>
            <a:ext cx="11520170" cy="2520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415415" y="5013325"/>
            <a:ext cx="10291445" cy="1437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09275"/>
            <a:ext cx="11520000" cy="4321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18895" y="3762375"/>
            <a:ext cx="4104005" cy="115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67270" y="3834765"/>
            <a:ext cx="3808730" cy="130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65130"/>
            <a:ext cx="11520000" cy="3821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07035" y="2538095"/>
            <a:ext cx="11217275" cy="275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2023-11-23T16:31:52Z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