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9130" y="2204720"/>
            <a:ext cx="83343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39695" y="3573145"/>
            <a:ext cx="696277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8640"/>
            <a:ext cx="11520000" cy="4308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47850" y="4121785"/>
            <a:ext cx="6248400" cy="121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6250"/>
            <a:ext cx="11520000" cy="4566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9470" y="2560320"/>
            <a:ext cx="5184775" cy="2338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60235" y="3256915"/>
            <a:ext cx="5038090" cy="281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556340"/>
            <a:ext cx="11520000" cy="2553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3915" y="2249170"/>
            <a:ext cx="5257165" cy="246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6250"/>
            <a:ext cx="11520000" cy="3668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343660" y="2825115"/>
            <a:ext cx="8887460" cy="2733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2023-11-23T16:33:22Z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