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57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495" y="2326005"/>
            <a:ext cx="83343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28750" y="3449955"/>
            <a:ext cx="93345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476205"/>
            <a:ext cx="11520000" cy="371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34030" y="3049270"/>
            <a:ext cx="8114030" cy="43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10180" y="3695065"/>
            <a:ext cx="2795270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671195" y="4176395"/>
            <a:ext cx="11233195" cy="180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003711" y="4910001"/>
            <a:ext cx="8121123" cy="31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2680009" y="5491205"/>
            <a:ext cx="2627702" cy="31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836250"/>
            <a:ext cx="11520000" cy="4595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91285" y="1960880"/>
            <a:ext cx="6595110" cy="143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63675" y="4265295"/>
            <a:ext cx="5972810" cy="173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980395"/>
            <a:ext cx="11520000" cy="3722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205730" y="1819910"/>
            <a:ext cx="1951990" cy="601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05350" y="2474595"/>
            <a:ext cx="1367155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03705" y="3500755"/>
            <a:ext cx="6539865" cy="199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