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09925" y="2244725"/>
            <a:ext cx="5772150" cy="1076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09320" y="3521710"/>
            <a:ext cx="10372725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764495"/>
            <a:ext cx="11520000" cy="4067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816735" y="4374515"/>
            <a:ext cx="685800" cy="457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815840" y="4363085"/>
            <a:ext cx="685800" cy="471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662545" y="4374515"/>
            <a:ext cx="685800" cy="457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013950" y="4363085"/>
            <a:ext cx="685800" cy="471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764495"/>
            <a:ext cx="11520000" cy="4391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59485" y="1529080"/>
            <a:ext cx="4938395" cy="1654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31240" y="3977640"/>
            <a:ext cx="8122920" cy="1792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1412830"/>
            <a:ext cx="11520000" cy="3131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07670" y="2636520"/>
            <a:ext cx="10749915" cy="2112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1340440"/>
            <a:ext cx="11520000" cy="2832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695960" y="2780665"/>
            <a:ext cx="10125710" cy="1923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2023-11-22T06:51:00Z</dcterms:created>
  <dcterms:modified xsi:type="dcterms:W3CDTF">2023-11-23T16:19:22Z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