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9925" y="2101215"/>
            <a:ext cx="57721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85720" y="3357245"/>
            <a:ext cx="7019925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9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11735" y="1759797"/>
            <a:ext cx="704528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86644" y="1759797"/>
            <a:ext cx="218975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28330" y="1759797"/>
            <a:ext cx="704529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20727" y="2340666"/>
            <a:ext cx="228495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90446" y="2340666"/>
            <a:ext cx="533157" cy="238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3010"/>
            <a:ext cx="11520000" cy="377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747645" y="6081395"/>
            <a:ext cx="509270" cy="4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6470015" y="6066790"/>
            <a:ext cx="994410" cy="467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10513695" y="6069965"/>
            <a:ext cx="52451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2060530"/>
            <a:ext cx="11520000" cy="176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77695" y="2612390"/>
            <a:ext cx="718185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00165" y="2623185"/>
            <a:ext cx="233045" cy="49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61295" y="2612390"/>
            <a:ext cx="213360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89960" y="3185160"/>
            <a:ext cx="553720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22535" y="3185160"/>
            <a:ext cx="223520" cy="51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595"/>
            <a:ext cx="11520000" cy="4865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40485" y="3159125"/>
            <a:ext cx="675005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40485" y="4900295"/>
            <a:ext cx="594106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916385"/>
            <a:ext cx="11520000" cy="2399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5415" y="3140710"/>
            <a:ext cx="9425940" cy="168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