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1" userDrawn="1">
          <p15:clr>
            <a:srgbClr val="A4A3A4"/>
          </p15:clr>
        </p15:guide>
        <p15:guide id="2" pos="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81"/>
        <p:guide pos="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99920" y="2132965"/>
            <a:ext cx="8391525" cy="1219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83615" y="3429000"/>
            <a:ext cx="10410825" cy="942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24540"/>
            <a:ext cx="11520000" cy="3726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19605" y="3617595"/>
            <a:ext cx="6164580" cy="1589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764495"/>
            <a:ext cx="11520000" cy="4229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47775" y="3113405"/>
            <a:ext cx="4308475" cy="1736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91960" y="3329305"/>
            <a:ext cx="5104765" cy="1960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980395"/>
            <a:ext cx="11520000" cy="440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07185" y="1456690"/>
            <a:ext cx="7355840" cy="148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47140" y="3761105"/>
            <a:ext cx="5716905" cy="1559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70" y="1208360"/>
            <a:ext cx="11520000" cy="35766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9002395" y="2964815"/>
            <a:ext cx="254635" cy="26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65665" y="2965450"/>
            <a:ext cx="271780" cy="264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99803" y="3163571"/>
            <a:ext cx="218975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323374" y="3344786"/>
            <a:ext cx="218975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65985" y="3344786"/>
            <a:ext cx="228495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711325" y="2837180"/>
            <a:ext cx="4360545" cy="1760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056795" y="3793054"/>
            <a:ext cx="161851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818448" y="3793054"/>
            <a:ext cx="152331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8580762" y="3917043"/>
            <a:ext cx="238016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323374" y="4098258"/>
            <a:ext cx="218975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075506" y="4098258"/>
            <a:ext cx="209454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180564" y="4479762"/>
            <a:ext cx="209454" cy="238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932696" y="4460687"/>
            <a:ext cx="209454" cy="2289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2023-11-22T06:51:00Z</dcterms:created>
  <dcterms:modified xsi:type="dcterms:W3CDTF">2023-11-23T15:54:01Z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