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5595" y="3717290"/>
            <a:ext cx="6629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32695"/>
            <a:ext cx="11520000" cy="437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5340" y="1601470"/>
            <a:ext cx="2072640" cy="252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1330" y="1019810"/>
            <a:ext cx="998855" cy="58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7324" y="2078675"/>
            <a:ext cx="333223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51671" y="2498474"/>
            <a:ext cx="342743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332564" y="3366694"/>
            <a:ext cx="323702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47142" y="4244455"/>
            <a:ext cx="152331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479800" y="1714500"/>
            <a:ext cx="2072640" cy="252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4344035" y="1025525"/>
            <a:ext cx="998855" cy="58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711655"/>
            <a:ext cx="11520000" cy="1122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1911985" y="5374640"/>
            <a:ext cx="56134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4711065" y="5374640"/>
            <a:ext cx="56134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7501255" y="5374640"/>
            <a:ext cx="57023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10299700" y="5374640"/>
            <a:ext cx="58039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4" grpId="0" bldLvl="0" animBg="1"/>
      <p:bldP spid="19" grpId="0" bldLvl="0" animBg="1"/>
      <p:bldP spid="22" grpId="0" bldLvl="0" animBg="1"/>
      <p:bldP spid="2" grpId="0" bldLvl="0" animBg="1"/>
      <p:bldP spid="23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04450"/>
            <a:ext cx="11520000" cy="426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5340" y="2177415"/>
            <a:ext cx="2339975" cy="2562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1330" y="1600200"/>
            <a:ext cx="1015365" cy="57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56993" y="2817184"/>
            <a:ext cx="333223" cy="276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751803" y="3265400"/>
            <a:ext cx="209454" cy="219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456332" y="3665933"/>
            <a:ext cx="352264" cy="29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63900" y="2177415"/>
            <a:ext cx="2339975" cy="2562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4344035" y="1600200"/>
            <a:ext cx="1015365" cy="57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940890"/>
            <a:ext cx="11520000" cy="1048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1856105" y="5574665"/>
            <a:ext cx="69215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4555490" y="5574665"/>
            <a:ext cx="7747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7338060" y="5574665"/>
            <a:ext cx="82994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10144125" y="5574665"/>
            <a:ext cx="83439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  <p:bldP spid="19" grpId="0" bldLvl="0" animBg="1"/>
      <p:bldP spid="22" grpId="0" bldLvl="0" animBg="1"/>
      <p:bldP spid="2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7140" y="1198912"/>
            <a:ext cx="96158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6760" y="1198912"/>
            <a:ext cx="96158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1860" y="1710690"/>
            <a:ext cx="2001520" cy="205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32175" y="1700530"/>
            <a:ext cx="2357755" cy="1861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37917" y="2238020"/>
            <a:ext cx="647404" cy="28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81388" y="2667009"/>
            <a:ext cx="342742" cy="28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900033" y="3524988"/>
            <a:ext cx="333223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2332355" y="4716145"/>
            <a:ext cx="61722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132070" y="4716145"/>
            <a:ext cx="65405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7948930" y="4716145"/>
            <a:ext cx="64516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0699438" y="4811956"/>
            <a:ext cx="695008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13" grpId="0" animBg="1"/>
      <p:bldP spid="17" grpId="0" animBg="1"/>
      <p:bldP spid="25" grpId="0" animBg="1"/>
      <p:bldP spid="26" grpId="0" bldLvl="0" animBg="1"/>
      <p:bldP spid="27" grpId="0" bldLvl="0" animBg="1"/>
      <p:bldP spid="28" grpId="0" bldLvl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