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2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1" Type="http://schemas.openxmlformats.org/officeDocument/2006/relationships/slideLayout" Target="../slideLayouts/slideLayout13.xml"/><Relationship Id="rId20" Type="http://schemas.openxmlformats.org/officeDocument/2006/relationships/tags" Target="../tags/tag21.xml"/><Relationship Id="rId2" Type="http://schemas.openxmlformats.org/officeDocument/2006/relationships/tags" Target="../tags/tag4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7.png"/><Relationship Id="rId2" Type="http://schemas.openxmlformats.org/officeDocument/2006/relationships/tags" Target="../tags/tag2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9920" y="2132965"/>
            <a:ext cx="8391525" cy="1219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1475" y="3501390"/>
            <a:ext cx="642937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8595"/>
            <a:ext cx="11520000" cy="2424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2996520"/>
            <a:ext cx="11520000" cy="3094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121674" y="4104313"/>
            <a:ext cx="390347" cy="28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2302236" y="4104313"/>
            <a:ext cx="218975" cy="28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3454236" y="4104313"/>
            <a:ext cx="523636" cy="28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4568153" y="4075663"/>
            <a:ext cx="371305" cy="296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7091129" y="4104313"/>
            <a:ext cx="390347" cy="28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9"/>
            </p:custDataLst>
          </p:nvPr>
        </p:nvSpPr>
        <p:spPr bwMode="white">
          <a:xfrm>
            <a:off x="8271691" y="4104313"/>
            <a:ext cx="218975" cy="23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0"/>
            </p:custDataLst>
          </p:nvPr>
        </p:nvSpPr>
        <p:spPr bwMode="white">
          <a:xfrm>
            <a:off x="9423691" y="4104313"/>
            <a:ext cx="514115" cy="23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1"/>
            </p:custDataLst>
          </p:nvPr>
        </p:nvSpPr>
        <p:spPr bwMode="white">
          <a:xfrm>
            <a:off x="10518140" y="3950335"/>
            <a:ext cx="411480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2"/>
            </p:custDataLst>
          </p:nvPr>
        </p:nvSpPr>
        <p:spPr bwMode="white">
          <a:xfrm>
            <a:off x="10704830" y="5026025"/>
            <a:ext cx="454025" cy="49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3"/>
            </p:custDataLst>
          </p:nvPr>
        </p:nvSpPr>
        <p:spPr bwMode="white">
          <a:xfrm>
            <a:off x="1140715" y="5135706"/>
            <a:ext cx="533157" cy="23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4"/>
            </p:custDataLst>
          </p:nvPr>
        </p:nvSpPr>
        <p:spPr bwMode="white">
          <a:xfrm>
            <a:off x="2568815" y="5135706"/>
            <a:ext cx="218975" cy="23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5"/>
            </p:custDataLst>
          </p:nvPr>
        </p:nvSpPr>
        <p:spPr bwMode="white">
          <a:xfrm>
            <a:off x="3482798" y="5135706"/>
            <a:ext cx="675966" cy="23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6"/>
            </p:custDataLst>
          </p:nvPr>
        </p:nvSpPr>
        <p:spPr bwMode="white">
          <a:xfrm>
            <a:off x="4680585" y="5026025"/>
            <a:ext cx="575310" cy="591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7"/>
            </p:custDataLst>
          </p:nvPr>
        </p:nvSpPr>
        <p:spPr bwMode="white">
          <a:xfrm>
            <a:off x="7110170" y="5135706"/>
            <a:ext cx="514115" cy="28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8"/>
            </p:custDataLst>
          </p:nvPr>
        </p:nvSpPr>
        <p:spPr bwMode="white">
          <a:xfrm>
            <a:off x="8547790" y="5135706"/>
            <a:ext cx="218975" cy="23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9"/>
            </p:custDataLst>
          </p:nvPr>
        </p:nvSpPr>
        <p:spPr bwMode="white">
          <a:xfrm>
            <a:off x="9452253" y="5135706"/>
            <a:ext cx="675966" cy="23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20"/>
            </p:custDataLst>
          </p:nvPr>
        </p:nvSpPr>
        <p:spPr bwMode="white">
          <a:xfrm>
            <a:off x="2835393" y="5651403"/>
            <a:ext cx="675966" cy="28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1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43660" y="1340485"/>
            <a:ext cx="7412355" cy="119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1"/>
          <a:stretch>
            <a:fillRect/>
          </a:stretch>
        </p:blipFill>
        <p:spPr>
          <a:xfrm>
            <a:off x="360045" y="2636520"/>
            <a:ext cx="11520170" cy="2232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0"/>
          <a:stretch>
            <a:fillRect/>
          </a:stretch>
        </p:blipFill>
        <p:spPr>
          <a:xfrm>
            <a:off x="360045" y="4869225"/>
            <a:ext cx="11520170" cy="1710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343660" y="3644900"/>
            <a:ext cx="7412355" cy="119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1199515" y="5589270"/>
            <a:ext cx="8192770" cy="1035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72875"/>
            <a:ext cx="11520000" cy="2965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559560" y="3573145"/>
            <a:ext cx="7785100" cy="1571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commondata" val="eyJoZGlkIjoiNDEyNjE4ZmUyZjIyZjU5MDIwNDBjYjJiM2MyZjZjMW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2023-11-23T15:48:35Z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