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2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9920" y="2132965"/>
            <a:ext cx="8391525" cy="1219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47775" y="3429000"/>
            <a:ext cx="969645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0305"/>
            <a:ext cx="11520000" cy="3813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767715" y="2348865"/>
            <a:ext cx="2262505" cy="126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754505" y="1696720"/>
            <a:ext cx="1299210" cy="604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28"/>
          <a:stretch>
            <a:fillRect/>
          </a:stretch>
        </p:blipFill>
        <p:spPr>
          <a:xfrm>
            <a:off x="360045" y="3500755"/>
            <a:ext cx="11520170" cy="2592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矩形 25"/>
          <p:cNvSpPr/>
          <p:nvPr>
            <p:custDataLst>
              <p:tags r:id="rId4"/>
            </p:custDataLst>
          </p:nvPr>
        </p:nvSpPr>
        <p:spPr bwMode="white">
          <a:xfrm>
            <a:off x="3575685" y="2301240"/>
            <a:ext cx="2262505" cy="126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5"/>
            </p:custDataLst>
          </p:nvPr>
        </p:nvSpPr>
        <p:spPr bwMode="white">
          <a:xfrm>
            <a:off x="4538980" y="1696720"/>
            <a:ext cx="1299210" cy="604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6"/>
            </p:custDataLst>
          </p:nvPr>
        </p:nvSpPr>
        <p:spPr bwMode="white">
          <a:xfrm>
            <a:off x="6312535" y="2276475"/>
            <a:ext cx="2262505" cy="126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7"/>
            </p:custDataLst>
          </p:nvPr>
        </p:nvSpPr>
        <p:spPr bwMode="white">
          <a:xfrm>
            <a:off x="7291705" y="1744345"/>
            <a:ext cx="1299210" cy="604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8"/>
            </p:custDataLst>
          </p:nvPr>
        </p:nvSpPr>
        <p:spPr bwMode="white">
          <a:xfrm>
            <a:off x="9049385" y="2301240"/>
            <a:ext cx="2262505" cy="1412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9"/>
            </p:custDataLst>
          </p:nvPr>
        </p:nvSpPr>
        <p:spPr bwMode="white">
          <a:xfrm>
            <a:off x="10044430" y="1642110"/>
            <a:ext cx="1311275" cy="659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0"/>
            </p:custDataLst>
          </p:nvPr>
        </p:nvSpPr>
        <p:spPr bwMode="white">
          <a:xfrm>
            <a:off x="6372860" y="4509135"/>
            <a:ext cx="4939030" cy="1583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1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980395"/>
            <a:ext cx="11520000" cy="4291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95960" y="3573145"/>
            <a:ext cx="5314950" cy="195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56045" y="3500755"/>
            <a:ext cx="5139690" cy="274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484585"/>
            <a:ext cx="11520000" cy="3223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矩形 28"/>
          <p:cNvSpPr/>
          <p:nvPr>
            <p:custDataLst>
              <p:tags r:id="rId2"/>
            </p:custDataLst>
          </p:nvPr>
        </p:nvSpPr>
        <p:spPr bwMode="white">
          <a:xfrm>
            <a:off x="1415415" y="2853055"/>
            <a:ext cx="7961630" cy="2369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NDEyNjE4ZmUyZjIyZjU5MDIwNDBjYjJiM2MyZjZjMW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2023-11-23T15:43:57Z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