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7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5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99920" y="2132965"/>
            <a:ext cx="8391525" cy="12192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79425" y="3500755"/>
            <a:ext cx="11353800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05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矩形 18"/>
          <p:cNvSpPr/>
          <p:nvPr/>
        </p:nvSpPr>
        <p:spPr bwMode="white">
          <a:xfrm>
            <a:off x="679450" y="2224405"/>
            <a:ext cx="2792730" cy="2256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775460" y="1844675"/>
            <a:ext cx="1172210" cy="432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0" name="矩形 49"/>
          <p:cNvSpPr/>
          <p:nvPr>
            <p:custDataLst>
              <p:tags r:id="rId3"/>
            </p:custDataLst>
          </p:nvPr>
        </p:nvSpPr>
        <p:spPr bwMode="white">
          <a:xfrm>
            <a:off x="3247390" y="2277110"/>
            <a:ext cx="2617470" cy="2204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1" name="矩形 50"/>
          <p:cNvSpPr/>
          <p:nvPr>
            <p:custDataLst>
              <p:tags r:id="rId4"/>
            </p:custDataLst>
          </p:nvPr>
        </p:nvSpPr>
        <p:spPr bwMode="white">
          <a:xfrm>
            <a:off x="4512310" y="1844675"/>
            <a:ext cx="1172210" cy="432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2" name="矩形 51"/>
          <p:cNvSpPr/>
          <p:nvPr>
            <p:custDataLst>
              <p:tags r:id="rId5"/>
            </p:custDataLst>
          </p:nvPr>
        </p:nvSpPr>
        <p:spPr bwMode="white">
          <a:xfrm>
            <a:off x="6123940" y="2348865"/>
            <a:ext cx="2625090" cy="2204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3" name="矩形 52"/>
          <p:cNvSpPr/>
          <p:nvPr>
            <p:custDataLst>
              <p:tags r:id="rId6"/>
            </p:custDataLst>
          </p:nvPr>
        </p:nvSpPr>
        <p:spPr bwMode="white">
          <a:xfrm>
            <a:off x="7320280" y="1844675"/>
            <a:ext cx="1172210" cy="432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4" name="矩形 53"/>
          <p:cNvSpPr/>
          <p:nvPr>
            <p:custDataLst>
              <p:tags r:id="rId7"/>
            </p:custDataLst>
          </p:nvPr>
        </p:nvSpPr>
        <p:spPr bwMode="white">
          <a:xfrm>
            <a:off x="8829040" y="2327275"/>
            <a:ext cx="2827655" cy="2204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6" name="矩形 55"/>
          <p:cNvSpPr/>
          <p:nvPr>
            <p:custDataLst>
              <p:tags r:id="rId8"/>
            </p:custDataLst>
          </p:nvPr>
        </p:nvSpPr>
        <p:spPr bwMode="white">
          <a:xfrm>
            <a:off x="10056495" y="1791970"/>
            <a:ext cx="1172210" cy="432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0" y="1772875"/>
            <a:ext cx="11520000" cy="2890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3" name="矩形 52"/>
          <p:cNvSpPr/>
          <p:nvPr>
            <p:custDataLst>
              <p:tags r:id="rId2"/>
            </p:custDataLst>
          </p:nvPr>
        </p:nvSpPr>
        <p:spPr bwMode="white">
          <a:xfrm>
            <a:off x="3188335" y="4004945"/>
            <a:ext cx="508635" cy="469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3"/>
            </p:custDataLst>
          </p:nvPr>
        </p:nvSpPr>
        <p:spPr bwMode="white">
          <a:xfrm>
            <a:off x="4008120" y="2564765"/>
            <a:ext cx="1515110" cy="1804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4"/>
            </p:custDataLst>
          </p:nvPr>
        </p:nvSpPr>
        <p:spPr bwMode="white">
          <a:xfrm>
            <a:off x="8660765" y="4004945"/>
            <a:ext cx="508635" cy="469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5"/>
            </p:custDataLst>
          </p:nvPr>
        </p:nvSpPr>
        <p:spPr bwMode="white">
          <a:xfrm>
            <a:off x="9480550" y="2493010"/>
            <a:ext cx="1515110" cy="1804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2" grpId="0" bldLvl="0" animBg="1"/>
      <p:bldP spid="21" grpId="0" bldLvl="0" animBg="1"/>
      <p:bldP spid="2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764495"/>
            <a:ext cx="11520000" cy="4138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11860" y="1268730"/>
            <a:ext cx="5487035" cy="1408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623570" y="3299460"/>
            <a:ext cx="6613525" cy="1922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908640"/>
            <a:ext cx="11520000" cy="4291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059109" y="2558647"/>
            <a:ext cx="238016" cy="238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620828" y="2558647"/>
            <a:ext cx="218975" cy="238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457655" y="2558647"/>
            <a:ext cx="218975" cy="238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751803" y="2568185"/>
            <a:ext cx="209454" cy="228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304002" y="2568185"/>
            <a:ext cx="218975" cy="228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068630" y="3092754"/>
            <a:ext cx="218975" cy="228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467175" y="3092754"/>
            <a:ext cx="209454" cy="228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751803" y="3083216"/>
            <a:ext cx="209454" cy="238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525952" y="3645936"/>
            <a:ext cx="161851" cy="228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068630" y="3645936"/>
            <a:ext cx="218975" cy="238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5353258" y="3645936"/>
            <a:ext cx="209454" cy="228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5895936" y="3645936"/>
            <a:ext cx="238016" cy="228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6467175" y="3645936"/>
            <a:ext cx="209454" cy="238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9209126" y="3645936"/>
            <a:ext cx="152330" cy="228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9770845" y="3645936"/>
            <a:ext cx="152330" cy="228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4810580" y="4208655"/>
            <a:ext cx="161851" cy="228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5343737" y="4199117"/>
            <a:ext cx="238016" cy="238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954712" y="4761837"/>
            <a:ext cx="209454" cy="228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1506911" y="4761837"/>
            <a:ext cx="228495" cy="228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2068630" y="4761837"/>
            <a:ext cx="218975" cy="238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4810580" y="4761837"/>
            <a:ext cx="161851" cy="228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/>
        </p:nvSpPr>
        <p:spPr bwMode="white">
          <a:xfrm>
            <a:off x="5343737" y="4761837"/>
            <a:ext cx="218975" cy="228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/>
        </p:nvSpPr>
        <p:spPr bwMode="white">
          <a:xfrm>
            <a:off x="5924498" y="4761837"/>
            <a:ext cx="152330" cy="228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/>
        </p:nvSpPr>
        <p:spPr bwMode="white">
          <a:xfrm>
            <a:off x="8656927" y="4761837"/>
            <a:ext cx="152330" cy="228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/>
        </p:nvSpPr>
        <p:spPr bwMode="white">
          <a:xfrm>
            <a:off x="9190084" y="4761837"/>
            <a:ext cx="218975" cy="228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/>
        </p:nvSpPr>
        <p:spPr bwMode="white">
          <a:xfrm>
            <a:off x="9770845" y="4761837"/>
            <a:ext cx="152330" cy="228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commondata" val="eyJoZGlkIjoiNDEyNjE4ZmUyZjIyZjU5MDIwNDBjYjJiM2MyZjZjMWI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2023-11-22T06:51:00Z</dcterms:created>
  <dcterms:modified xsi:type="dcterms:W3CDTF">2023-11-23T15:38:17Z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