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4495" y="3550285"/>
            <a:ext cx="113823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7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/>
        </p:nvSpPr>
        <p:spPr bwMode="white">
          <a:xfrm>
            <a:off x="382270" y="2348865"/>
            <a:ext cx="3242945" cy="190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847850" y="1700530"/>
            <a:ext cx="1056005" cy="68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75685" y="2234565"/>
            <a:ext cx="2598420" cy="2388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3"/>
            </p:custDataLst>
          </p:nvPr>
        </p:nvSpPr>
        <p:spPr bwMode="white">
          <a:xfrm>
            <a:off x="4872355" y="1664335"/>
            <a:ext cx="1056005" cy="68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4"/>
            </p:custDataLst>
          </p:nvPr>
        </p:nvSpPr>
        <p:spPr bwMode="white">
          <a:xfrm>
            <a:off x="6456045" y="2348865"/>
            <a:ext cx="2598420" cy="2388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>
            <p:custDataLst>
              <p:tags r:id="rId5"/>
            </p:custDataLst>
          </p:nvPr>
        </p:nvSpPr>
        <p:spPr bwMode="white">
          <a:xfrm>
            <a:off x="7608570" y="1664335"/>
            <a:ext cx="1056005" cy="68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>
            <p:custDataLst>
              <p:tags r:id="rId6"/>
            </p:custDataLst>
          </p:nvPr>
        </p:nvSpPr>
        <p:spPr bwMode="white">
          <a:xfrm>
            <a:off x="9270365" y="2420620"/>
            <a:ext cx="2598420" cy="2388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7"/>
            </p:custDataLst>
          </p:nvPr>
        </p:nvSpPr>
        <p:spPr bwMode="white">
          <a:xfrm>
            <a:off x="10344785" y="1700530"/>
            <a:ext cx="1056005" cy="684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412830"/>
            <a:ext cx="11520000" cy="3360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238500" y="4203700"/>
            <a:ext cx="479425" cy="51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3792220" y="2348865"/>
            <a:ext cx="1632585" cy="181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8400415" y="4149090"/>
            <a:ext cx="479425" cy="51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8879840" y="2387600"/>
            <a:ext cx="1632585" cy="181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2740"/>
            <a:ext cx="11520000" cy="2848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7805" y="1844675"/>
            <a:ext cx="8274685" cy="174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6610"/>
            <a:ext cx="11520000" cy="212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240145" y="3541395"/>
            <a:ext cx="5203825" cy="190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1196295"/>
            <a:ext cx="11520000" cy="365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048750" y="3659505"/>
            <a:ext cx="502285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7715" y="3140075"/>
            <a:ext cx="5666105" cy="2364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2023-11-23T15:28:42Z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