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4" r:id="rId6"/>
    <p:sldId id="262" r:id="rId7"/>
    <p:sldId id="261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gs" Target="tags/tag7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5.xml"/><Relationship Id="rId3" Type="http://schemas.openxmlformats.org/officeDocument/2006/relationships/image" Target="../media/image5.png"/><Relationship Id="rId2" Type="http://schemas.openxmlformats.org/officeDocument/2006/relationships/tags" Target="../tags/tag4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81380" y="3501390"/>
            <a:ext cx="10477500" cy="9620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899920" y="2132965"/>
            <a:ext cx="8391525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88550"/>
            <a:ext cx="11520000" cy="31607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378075" y="2381885"/>
            <a:ext cx="400050" cy="308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987290" y="2381885"/>
            <a:ext cx="571500" cy="308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643495" y="2381885"/>
            <a:ext cx="571500" cy="308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337800" y="2381885"/>
            <a:ext cx="542925" cy="308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540000" y="2792095"/>
            <a:ext cx="561975" cy="308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139055" y="2792095"/>
            <a:ext cx="751840" cy="308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795895" y="2792095"/>
            <a:ext cx="742315" cy="308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490200" y="2790190"/>
            <a:ext cx="723265" cy="320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8"/>
          <a:stretch>
            <a:fillRect/>
          </a:stretch>
        </p:blipFill>
        <p:spPr>
          <a:xfrm>
            <a:off x="360045" y="3429045"/>
            <a:ext cx="11520170" cy="31597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/>
          <p:cNvSpPr/>
          <p:nvPr>
            <p:custDataLst>
              <p:tags r:id="rId4"/>
            </p:custDataLst>
          </p:nvPr>
        </p:nvSpPr>
        <p:spPr bwMode="white">
          <a:xfrm>
            <a:off x="1464396" y="4832444"/>
            <a:ext cx="9120793" cy="9449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124540"/>
            <a:ext cx="11520000" cy="41255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063750" y="1953260"/>
            <a:ext cx="3433445" cy="1179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642745" y="4121150"/>
            <a:ext cx="4919345" cy="13557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70" y="1484585"/>
            <a:ext cx="11520000" cy="32522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679575" y="3401060"/>
            <a:ext cx="7379970" cy="1567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NDEyNjE4ZmUyZjIyZjU5MDIwNDBjYjJiM2MyZjZjMW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2023-11-22T06:51:00Z</dcterms:created>
  <dcterms:modified xsi:type="dcterms:W3CDTF">2023-11-23T16:08:18Z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