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3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7620" y="3644900"/>
            <a:ext cx="70961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79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73910" y="2615565"/>
            <a:ext cx="5334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77715" y="2615565"/>
            <a:ext cx="5334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95845" y="2615565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99650" y="2615565"/>
            <a:ext cx="5429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64385" y="3225800"/>
            <a:ext cx="5429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30115" y="3225800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14895" y="3225800"/>
            <a:ext cx="6858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61575" y="3225800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92960" y="3835400"/>
            <a:ext cx="67627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30115" y="3835400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395845" y="3835400"/>
            <a:ext cx="5429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80625" y="3835400"/>
            <a:ext cx="6858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064385" y="4445635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730115" y="4445635"/>
            <a:ext cx="70421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414895" y="4445635"/>
            <a:ext cx="6858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061575" y="4445635"/>
            <a:ext cx="5429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052785"/>
            <a:ext cx="11520000" cy="420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83080" y="2451100"/>
            <a:ext cx="96139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8810" y="2445385"/>
            <a:ext cx="96139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14540" y="2445385"/>
            <a:ext cx="96139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70745" y="2445385"/>
            <a:ext cx="970915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5960" y="3117850"/>
            <a:ext cx="2472690" cy="252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3"/>
            </p:custDataLst>
          </p:nvPr>
        </p:nvSpPr>
        <p:spPr bwMode="white">
          <a:xfrm>
            <a:off x="3575685" y="3068955"/>
            <a:ext cx="2472690" cy="252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4"/>
            </p:custDataLst>
          </p:nvPr>
        </p:nvSpPr>
        <p:spPr bwMode="white">
          <a:xfrm>
            <a:off x="6312535" y="3117850"/>
            <a:ext cx="2276475" cy="247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5"/>
            </p:custDataLst>
          </p:nvPr>
        </p:nvSpPr>
        <p:spPr bwMode="white">
          <a:xfrm>
            <a:off x="8976360" y="3117850"/>
            <a:ext cx="2276475" cy="247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716610"/>
            <a:ext cx="11520000" cy="2312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415415" y="2348865"/>
            <a:ext cx="7435850" cy="138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487805" y="4436745"/>
            <a:ext cx="4836795" cy="153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