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9920" y="2204720"/>
            <a:ext cx="8391525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01290" y="3501390"/>
            <a:ext cx="69723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49305"/>
            <a:ext cx="11520000" cy="370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87775" y="3770630"/>
            <a:ext cx="551815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50815" y="3770630"/>
            <a:ext cx="583565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46875" y="3770630"/>
            <a:ext cx="57277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41665" y="3770630"/>
            <a:ext cx="57277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26930" y="3770630"/>
            <a:ext cx="57277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83435" y="4313555"/>
            <a:ext cx="7292975" cy="42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7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3705" y="1484630"/>
            <a:ext cx="6347460" cy="1124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36475"/>
            <a:ext cx="11520000" cy="3801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39470" y="3117215"/>
            <a:ext cx="5257165" cy="1124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055370" y="4940935"/>
            <a:ext cx="6812280" cy="162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260305"/>
            <a:ext cx="11520000" cy="3555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02995" y="2680970"/>
            <a:ext cx="5531485" cy="129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5" y="4076655"/>
            <a:ext cx="11520000" cy="214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055370" y="5156835"/>
            <a:ext cx="7962900" cy="129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DEyNjE4ZmUyZjIyZjU5MDIwNDBjYjJiM2MyZjZjMW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