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76" r:id="rId6"/>
    <p:sldId id="275" r:id="rId7"/>
    <p:sldId id="273" r:id="rId8"/>
    <p:sldId id="272" r:id="rId9"/>
    <p:sldId id="271" r:id="rId10"/>
    <p:sldId id="270" r:id="rId11"/>
    <p:sldId id="269" r:id="rId12"/>
    <p:sldId id="268" r:id="rId13"/>
    <p:sldId id="266" r:id="rId14"/>
    <p:sldId id="264" r:id="rId15"/>
    <p:sldId id="263" r:id="rId16"/>
    <p:sldId id="262" r:id="rId17"/>
    <p:sldId id="261" r:id="rId18"/>
    <p:sldId id="257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749" y="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9C43E6-8449-B01E-AF2B-6FB49A8B86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0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246F422-3614-58EE-07BF-09124587BEB4}"/>
              </a:ext>
            </a:extLst>
          </p:cNvPr>
          <p:cNvSpPr/>
          <p:nvPr/>
        </p:nvSpPr>
        <p:spPr bwMode="white">
          <a:xfrm>
            <a:off x="1492958" y="2580113"/>
            <a:ext cx="418909" cy="285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F1B3A4-A1C3-7217-8A62-3D3059FA83C1}"/>
              </a:ext>
            </a:extLst>
          </p:cNvPr>
          <p:cNvSpPr/>
          <p:nvPr/>
        </p:nvSpPr>
        <p:spPr bwMode="white">
          <a:xfrm>
            <a:off x="3511338" y="2580113"/>
            <a:ext cx="257057" cy="285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153F1A-B472-1E0A-3AEC-2FD1D6E3123C}"/>
              </a:ext>
            </a:extLst>
          </p:cNvPr>
          <p:cNvSpPr/>
          <p:nvPr/>
        </p:nvSpPr>
        <p:spPr bwMode="white">
          <a:xfrm>
            <a:off x="4587173" y="2580113"/>
            <a:ext cx="447471" cy="285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79C48AE-AFBA-30B6-1DA4-7E1AB017C760}"/>
              </a:ext>
            </a:extLst>
          </p:cNvPr>
          <p:cNvSpPr/>
          <p:nvPr/>
        </p:nvSpPr>
        <p:spPr bwMode="white">
          <a:xfrm>
            <a:off x="6291371" y="2580113"/>
            <a:ext cx="257057" cy="285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53B4EE-ADD2-3F76-4586-5BC1C097246A}"/>
              </a:ext>
            </a:extLst>
          </p:cNvPr>
          <p:cNvSpPr/>
          <p:nvPr/>
        </p:nvSpPr>
        <p:spPr bwMode="white">
          <a:xfrm>
            <a:off x="7376727" y="2551528"/>
            <a:ext cx="723570" cy="362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75170D7-F6A3-49F9-A9E4-08903A648EB5}"/>
              </a:ext>
            </a:extLst>
          </p:cNvPr>
          <p:cNvSpPr/>
          <p:nvPr/>
        </p:nvSpPr>
        <p:spPr bwMode="white">
          <a:xfrm>
            <a:off x="9366545" y="2580113"/>
            <a:ext cx="247537" cy="285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7704BED-9018-C016-B313-EA9E0F24BF53}"/>
              </a:ext>
            </a:extLst>
          </p:cNvPr>
          <p:cNvSpPr/>
          <p:nvPr/>
        </p:nvSpPr>
        <p:spPr bwMode="white">
          <a:xfrm>
            <a:off x="10442380" y="2580113"/>
            <a:ext cx="437950" cy="285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736595C-C31A-F15D-8C91-3144268F39FA}"/>
              </a:ext>
            </a:extLst>
          </p:cNvPr>
          <p:cNvSpPr/>
          <p:nvPr/>
        </p:nvSpPr>
        <p:spPr bwMode="white">
          <a:xfrm>
            <a:off x="1150214" y="3256628"/>
            <a:ext cx="418909" cy="285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9155F65-A0FF-3718-D583-1DCB91C981BE}"/>
              </a:ext>
            </a:extLst>
          </p:cNvPr>
          <p:cNvSpPr/>
          <p:nvPr/>
        </p:nvSpPr>
        <p:spPr bwMode="white">
          <a:xfrm>
            <a:off x="2197487" y="3256628"/>
            <a:ext cx="447471" cy="285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453C99A-1944-65AE-2EC7-DA87D085D976}"/>
              </a:ext>
            </a:extLst>
          </p:cNvPr>
          <p:cNvSpPr/>
          <p:nvPr/>
        </p:nvSpPr>
        <p:spPr bwMode="white">
          <a:xfrm>
            <a:off x="3806479" y="3256628"/>
            <a:ext cx="247537" cy="285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1B7E541-A1C2-DB14-DA53-13967A915390}"/>
              </a:ext>
            </a:extLst>
          </p:cNvPr>
          <p:cNvSpPr/>
          <p:nvPr/>
        </p:nvSpPr>
        <p:spPr bwMode="white">
          <a:xfrm>
            <a:off x="4682380" y="3256628"/>
            <a:ext cx="447471" cy="285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42D0B43-AA00-B0DB-BFC1-D0A66FF9060E}"/>
              </a:ext>
            </a:extLst>
          </p:cNvPr>
          <p:cNvSpPr/>
          <p:nvPr/>
        </p:nvSpPr>
        <p:spPr bwMode="white">
          <a:xfrm>
            <a:off x="6729322" y="3256628"/>
            <a:ext cx="257057" cy="285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FA52EB6-E1AC-AF68-AA6A-4EF9E62E3021}"/>
              </a:ext>
            </a:extLst>
          </p:cNvPr>
          <p:cNvSpPr/>
          <p:nvPr/>
        </p:nvSpPr>
        <p:spPr bwMode="white">
          <a:xfrm>
            <a:off x="7605223" y="3256628"/>
            <a:ext cx="447472" cy="285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A260885-43F8-AE42-5D5E-654E7EAC1996}"/>
              </a:ext>
            </a:extLst>
          </p:cNvPr>
          <p:cNvSpPr/>
          <p:nvPr/>
        </p:nvSpPr>
        <p:spPr bwMode="white">
          <a:xfrm>
            <a:off x="9661685" y="3256628"/>
            <a:ext cx="247537" cy="285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F5917D3-3A82-3FC9-C870-CC2AED15698D}"/>
              </a:ext>
            </a:extLst>
          </p:cNvPr>
          <p:cNvSpPr/>
          <p:nvPr/>
        </p:nvSpPr>
        <p:spPr bwMode="white">
          <a:xfrm>
            <a:off x="10537586" y="3256628"/>
            <a:ext cx="447471" cy="285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34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416DDB-7D6B-E17D-17F5-0FE84B2E3B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D7EDF76-6CF0-89D3-0879-D6E8CB29DFE7}"/>
              </a:ext>
            </a:extLst>
          </p:cNvPr>
          <p:cNvSpPr/>
          <p:nvPr/>
        </p:nvSpPr>
        <p:spPr bwMode="white">
          <a:xfrm>
            <a:off x="7957487" y="1551367"/>
            <a:ext cx="2342082" cy="381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371EEF-F151-E253-03A4-791FDD644F9C}"/>
              </a:ext>
            </a:extLst>
          </p:cNvPr>
          <p:cNvSpPr/>
          <p:nvPr/>
        </p:nvSpPr>
        <p:spPr bwMode="white">
          <a:xfrm>
            <a:off x="4015933" y="2837030"/>
            <a:ext cx="314181" cy="447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2A8031B-5CFB-0FDE-1862-4FEADFEFEF71}"/>
              </a:ext>
            </a:extLst>
          </p:cNvPr>
          <p:cNvSpPr/>
          <p:nvPr/>
        </p:nvSpPr>
        <p:spPr bwMode="white">
          <a:xfrm>
            <a:off x="8528727" y="2742734"/>
            <a:ext cx="304661" cy="552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A516D5A-BCEA-AB7D-7FB8-B13D1DB797A7}"/>
              </a:ext>
            </a:extLst>
          </p:cNvPr>
          <p:cNvSpPr/>
          <p:nvPr/>
        </p:nvSpPr>
        <p:spPr bwMode="white">
          <a:xfrm>
            <a:off x="5177454" y="3152565"/>
            <a:ext cx="314181" cy="133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ED7EC58-C80E-4AF7-5D75-6E4702218B0D}"/>
              </a:ext>
            </a:extLst>
          </p:cNvPr>
          <p:cNvSpPr/>
          <p:nvPr/>
        </p:nvSpPr>
        <p:spPr bwMode="white">
          <a:xfrm>
            <a:off x="9299900" y="3152565"/>
            <a:ext cx="314181" cy="142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98B49AF-08CC-A223-FF77-FBBB6561311B}"/>
              </a:ext>
            </a:extLst>
          </p:cNvPr>
          <p:cNvSpPr/>
          <p:nvPr/>
        </p:nvSpPr>
        <p:spPr bwMode="white">
          <a:xfrm>
            <a:off x="4130181" y="3972225"/>
            <a:ext cx="790214" cy="276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B15DFB8-E276-F810-05A0-BC5313B0E9A8}"/>
              </a:ext>
            </a:extLst>
          </p:cNvPr>
          <p:cNvSpPr/>
          <p:nvPr/>
        </p:nvSpPr>
        <p:spPr bwMode="white">
          <a:xfrm>
            <a:off x="8357355" y="3972225"/>
            <a:ext cx="580760" cy="276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0CF8A3CC-6EE9-82F1-DD63-3A43C3ECA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"/>
          <a:stretch/>
        </p:blipFill>
        <p:spPr>
          <a:xfrm>
            <a:off x="983432" y="4515489"/>
            <a:ext cx="10729192" cy="217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29CC295-0E0D-60E7-CF8D-8612ACD17C2B}"/>
              </a:ext>
            </a:extLst>
          </p:cNvPr>
          <p:cNvSpPr/>
          <p:nvPr/>
        </p:nvSpPr>
        <p:spPr bwMode="white">
          <a:xfrm>
            <a:off x="10751880" y="5712281"/>
            <a:ext cx="285369" cy="473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95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743FC9-8DE4-BB35-AC50-7CCC82E87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05"/>
          <a:stretch/>
        </p:blipFill>
        <p:spPr>
          <a:xfrm>
            <a:off x="360000" y="360001"/>
            <a:ext cx="11520000" cy="476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38743FC9-8DE4-BB35-AC50-7CCC82E87F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8" t="10699" r="15830"/>
          <a:stretch/>
        </p:blipFill>
        <p:spPr>
          <a:xfrm>
            <a:off x="4439816" y="156747"/>
            <a:ext cx="6408712" cy="4035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CB434F64-968B-FCB3-F99A-BAC199066D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293096"/>
            <a:ext cx="11520000" cy="2242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23C17A1-E41B-2B24-32F0-B6C7315891E1}"/>
              </a:ext>
            </a:extLst>
          </p:cNvPr>
          <p:cNvSpPr/>
          <p:nvPr/>
        </p:nvSpPr>
        <p:spPr bwMode="white">
          <a:xfrm>
            <a:off x="4139702" y="4350343"/>
            <a:ext cx="428429" cy="372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6F9704-E614-92AA-EC49-4E981D1C08E0}"/>
              </a:ext>
            </a:extLst>
          </p:cNvPr>
          <p:cNvSpPr/>
          <p:nvPr/>
        </p:nvSpPr>
        <p:spPr bwMode="white">
          <a:xfrm>
            <a:off x="8433520" y="4350343"/>
            <a:ext cx="809256" cy="372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115696C-6C87-5351-EA76-8C12BF8E9B14}"/>
              </a:ext>
            </a:extLst>
          </p:cNvPr>
          <p:cNvSpPr/>
          <p:nvPr/>
        </p:nvSpPr>
        <p:spPr bwMode="white">
          <a:xfrm>
            <a:off x="8471603" y="4941904"/>
            <a:ext cx="799735" cy="372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70766A9-7958-D9C2-3475-24CE274164CF}"/>
              </a:ext>
            </a:extLst>
          </p:cNvPr>
          <p:cNvSpPr/>
          <p:nvPr/>
        </p:nvSpPr>
        <p:spPr bwMode="white">
          <a:xfrm>
            <a:off x="3949289" y="5533465"/>
            <a:ext cx="418909" cy="362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2F6C240-1F9E-EFC7-3633-71415FC54F0B}"/>
              </a:ext>
            </a:extLst>
          </p:cNvPr>
          <p:cNvSpPr/>
          <p:nvPr/>
        </p:nvSpPr>
        <p:spPr bwMode="white">
          <a:xfrm>
            <a:off x="9452231" y="5543007"/>
            <a:ext cx="418909" cy="343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13DA4EF-3A1B-ACB2-8166-2BEEB904B3E0}"/>
              </a:ext>
            </a:extLst>
          </p:cNvPr>
          <p:cNvSpPr/>
          <p:nvPr/>
        </p:nvSpPr>
        <p:spPr bwMode="white">
          <a:xfrm>
            <a:off x="5901024" y="6115485"/>
            <a:ext cx="418909" cy="372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59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365852-3B59-A3FD-469D-69468EB323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0A6CC17-CA8B-FE05-21C1-F2A384B04196}"/>
              </a:ext>
            </a:extLst>
          </p:cNvPr>
          <p:cNvSpPr/>
          <p:nvPr/>
        </p:nvSpPr>
        <p:spPr bwMode="white">
          <a:xfrm>
            <a:off x="2959140" y="2171062"/>
            <a:ext cx="5513124" cy="1617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03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60000" y="360000"/>
            <a:ext cx="11520000" cy="4987586"/>
            <a:chOff x="360000" y="360000"/>
            <a:chExt cx="11520000" cy="4987586"/>
          </a:xfrm>
        </p:grpSpPr>
        <p:pic>
          <p:nvPicPr>
            <p:cNvPr id="3" name="img_16777215">
              <a:extLst>
                <a:ext uri="{FF2B5EF4-FFF2-40B4-BE49-F238E27FC236}">
                  <a16:creationId xmlns:a16="http://schemas.microsoft.com/office/drawing/2014/main" id="{A467A0E2-34A2-2EE4-D268-3E2A2BA08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360000"/>
              <a:ext cx="11520000" cy="498758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6322" y="980728"/>
              <a:ext cx="9898191" cy="2448272"/>
            </a:xfrm>
            <a:prstGeom prst="rect">
              <a:avLst/>
            </a:prstGeom>
          </p:spPr>
        </p:pic>
      </p:grp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C174D52-96E7-AC98-D1C9-3C8A42D90CB0}"/>
              </a:ext>
            </a:extLst>
          </p:cNvPr>
          <p:cNvSpPr/>
          <p:nvPr/>
        </p:nvSpPr>
        <p:spPr bwMode="white">
          <a:xfrm>
            <a:off x="2387900" y="3573016"/>
            <a:ext cx="5874247" cy="1612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0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A71475-563B-5FB4-F3ED-36A8C1FFB6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0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FD99F6A-B0B9-8D45-AB48-107669311DC7}"/>
              </a:ext>
            </a:extLst>
          </p:cNvPr>
          <p:cNvSpPr/>
          <p:nvPr/>
        </p:nvSpPr>
        <p:spPr bwMode="white">
          <a:xfrm>
            <a:off x="2387900" y="1628800"/>
            <a:ext cx="4703206" cy="960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4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D82CF3-D6D1-E318-2DC4-F10F10804E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09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FB26780-1D3A-2F3E-5D62-9A9EFC563012}"/>
              </a:ext>
            </a:extLst>
          </p:cNvPr>
          <p:cNvSpPr/>
          <p:nvPr/>
        </p:nvSpPr>
        <p:spPr bwMode="white">
          <a:xfrm>
            <a:off x="4806148" y="2304699"/>
            <a:ext cx="818776" cy="371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239B0B-5BDE-D792-0ED3-BE53420058A9}"/>
              </a:ext>
            </a:extLst>
          </p:cNvPr>
          <p:cNvSpPr/>
          <p:nvPr/>
        </p:nvSpPr>
        <p:spPr bwMode="white">
          <a:xfrm>
            <a:off x="9433190" y="2333298"/>
            <a:ext cx="837818" cy="28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FC63106-F676-B790-C166-FC61E276560B}"/>
              </a:ext>
            </a:extLst>
          </p:cNvPr>
          <p:cNvSpPr/>
          <p:nvPr/>
        </p:nvSpPr>
        <p:spPr bwMode="white">
          <a:xfrm>
            <a:off x="1816661" y="2895736"/>
            <a:ext cx="809256" cy="371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FDA97C-E65B-F9A5-2E4E-7B09886CA5E5}"/>
              </a:ext>
            </a:extLst>
          </p:cNvPr>
          <p:cNvSpPr/>
          <p:nvPr/>
        </p:nvSpPr>
        <p:spPr bwMode="white">
          <a:xfrm>
            <a:off x="6672198" y="2933867"/>
            <a:ext cx="837818" cy="28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263AACA-7AD0-70E6-C697-3EF7F526CAB7}"/>
              </a:ext>
            </a:extLst>
          </p:cNvPr>
          <p:cNvSpPr/>
          <p:nvPr/>
        </p:nvSpPr>
        <p:spPr bwMode="white">
          <a:xfrm>
            <a:off x="7005421" y="3534436"/>
            <a:ext cx="847338" cy="28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D2F6D21-3B1A-E51C-44CF-6CB769CE41CB}"/>
              </a:ext>
            </a:extLst>
          </p:cNvPr>
          <p:cNvSpPr/>
          <p:nvPr/>
        </p:nvSpPr>
        <p:spPr bwMode="white">
          <a:xfrm>
            <a:off x="3359008" y="4125472"/>
            <a:ext cx="837818" cy="28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C693CA3-77F4-E112-A597-F9CE0229C69B}"/>
              </a:ext>
            </a:extLst>
          </p:cNvPr>
          <p:cNvSpPr/>
          <p:nvPr/>
        </p:nvSpPr>
        <p:spPr bwMode="white">
          <a:xfrm>
            <a:off x="2178446" y="5326610"/>
            <a:ext cx="4350942" cy="295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41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012" y="2890837"/>
            <a:ext cx="3609975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C3F412-8300-B181-26C2-9AF383FC4A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09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06D3E49-749A-B1D9-B149-C91120FB2ED2}"/>
              </a:ext>
            </a:extLst>
          </p:cNvPr>
          <p:cNvSpPr/>
          <p:nvPr/>
        </p:nvSpPr>
        <p:spPr bwMode="white">
          <a:xfrm>
            <a:off x="2054677" y="3343965"/>
            <a:ext cx="837818" cy="286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CFAEF25-EA6A-F4B4-404E-F9BE281C000F}"/>
              </a:ext>
            </a:extLst>
          </p:cNvPr>
          <p:cNvSpPr/>
          <p:nvPr/>
        </p:nvSpPr>
        <p:spPr bwMode="white">
          <a:xfrm>
            <a:off x="5920066" y="3343965"/>
            <a:ext cx="828297" cy="286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BBEF35-7CC8-1332-E05C-1713AC114E7F}"/>
              </a:ext>
            </a:extLst>
          </p:cNvPr>
          <p:cNvSpPr/>
          <p:nvPr/>
        </p:nvSpPr>
        <p:spPr bwMode="white">
          <a:xfrm>
            <a:off x="9766413" y="3343965"/>
            <a:ext cx="828297" cy="286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A48EFB2-CE6E-7D47-A13F-FF9EB1EA6D4F}"/>
              </a:ext>
            </a:extLst>
          </p:cNvPr>
          <p:cNvSpPr/>
          <p:nvPr/>
        </p:nvSpPr>
        <p:spPr bwMode="white">
          <a:xfrm>
            <a:off x="7967008" y="3925504"/>
            <a:ext cx="428429" cy="36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3628E43-E263-784A-3074-469204BBCD7B}"/>
              </a:ext>
            </a:extLst>
          </p:cNvPr>
          <p:cNvSpPr/>
          <p:nvPr/>
        </p:nvSpPr>
        <p:spPr bwMode="white">
          <a:xfrm>
            <a:off x="1978512" y="4573778"/>
            <a:ext cx="247537" cy="286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0568AD-9BF2-E5C9-152D-8DE174D750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2840530-AD4F-89C7-F9FD-A5A0F265354C}"/>
              </a:ext>
            </a:extLst>
          </p:cNvPr>
          <p:cNvSpPr/>
          <p:nvPr/>
        </p:nvSpPr>
        <p:spPr bwMode="white">
          <a:xfrm>
            <a:off x="6434181" y="436275"/>
            <a:ext cx="828297" cy="286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1989C8C-BCDA-DB81-72B8-105067044910}"/>
              </a:ext>
            </a:extLst>
          </p:cNvPr>
          <p:cNvSpPr/>
          <p:nvPr/>
        </p:nvSpPr>
        <p:spPr bwMode="white">
          <a:xfrm>
            <a:off x="10423338" y="445810"/>
            <a:ext cx="247537" cy="276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BD67CE-B7E3-0F99-B395-A2AF47F5062F}"/>
              </a:ext>
            </a:extLst>
          </p:cNvPr>
          <p:cNvSpPr/>
          <p:nvPr/>
        </p:nvSpPr>
        <p:spPr bwMode="white">
          <a:xfrm>
            <a:off x="2578314" y="1017877"/>
            <a:ext cx="257057" cy="276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286B07-2FB8-5634-0F65-615E341964AF}"/>
              </a:ext>
            </a:extLst>
          </p:cNvPr>
          <p:cNvSpPr/>
          <p:nvPr/>
        </p:nvSpPr>
        <p:spPr bwMode="white">
          <a:xfrm>
            <a:off x="4653818" y="2133407"/>
            <a:ext cx="418909" cy="352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CAAA295-292E-B22C-30C7-A04823C3530E}"/>
              </a:ext>
            </a:extLst>
          </p:cNvPr>
          <p:cNvSpPr/>
          <p:nvPr/>
        </p:nvSpPr>
        <p:spPr bwMode="white">
          <a:xfrm>
            <a:off x="9804495" y="2133407"/>
            <a:ext cx="428429" cy="362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CA41A51-BB71-C14F-70C5-6656046C0BF5}"/>
              </a:ext>
            </a:extLst>
          </p:cNvPr>
          <p:cNvSpPr/>
          <p:nvPr/>
        </p:nvSpPr>
        <p:spPr bwMode="white">
          <a:xfrm>
            <a:off x="4444363" y="2715009"/>
            <a:ext cx="428429" cy="352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99EFFDF-E20A-EA52-C2D1-123647E83536}"/>
              </a:ext>
            </a:extLst>
          </p:cNvPr>
          <p:cNvSpPr/>
          <p:nvPr/>
        </p:nvSpPr>
        <p:spPr bwMode="white">
          <a:xfrm>
            <a:off x="10004429" y="2715009"/>
            <a:ext cx="418909" cy="352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70AB61F-0627-78F8-D0DE-FF8D22207D8C}"/>
              </a:ext>
            </a:extLst>
          </p:cNvPr>
          <p:cNvSpPr/>
          <p:nvPr/>
        </p:nvSpPr>
        <p:spPr bwMode="white">
          <a:xfrm>
            <a:off x="1826181" y="4164245"/>
            <a:ext cx="409388" cy="295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C1A3C93-F0F8-01AB-B3FD-0BD9DDBCA700}"/>
              </a:ext>
            </a:extLst>
          </p:cNvPr>
          <p:cNvSpPr/>
          <p:nvPr/>
        </p:nvSpPr>
        <p:spPr bwMode="white">
          <a:xfrm>
            <a:off x="5129851" y="4164245"/>
            <a:ext cx="418909" cy="295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83BD1BF-B326-E494-6FB1-81990A8E4CA1}"/>
              </a:ext>
            </a:extLst>
          </p:cNvPr>
          <p:cNvSpPr/>
          <p:nvPr/>
        </p:nvSpPr>
        <p:spPr bwMode="white">
          <a:xfrm>
            <a:off x="8443041" y="4173780"/>
            <a:ext cx="418910" cy="286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A017C53-AE0B-3A47-F740-4F881923B444}"/>
              </a:ext>
            </a:extLst>
          </p:cNvPr>
          <p:cNvSpPr/>
          <p:nvPr/>
        </p:nvSpPr>
        <p:spPr bwMode="white">
          <a:xfrm>
            <a:off x="2026115" y="4917467"/>
            <a:ext cx="409388" cy="286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CDF154C-E93F-479A-E108-B3DD36A355FD}"/>
              </a:ext>
            </a:extLst>
          </p:cNvPr>
          <p:cNvSpPr/>
          <p:nvPr/>
        </p:nvSpPr>
        <p:spPr bwMode="white">
          <a:xfrm>
            <a:off x="5329785" y="4917467"/>
            <a:ext cx="409388" cy="295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A300937-6F3F-6986-88E3-C64C70A36FDD}"/>
              </a:ext>
            </a:extLst>
          </p:cNvPr>
          <p:cNvSpPr/>
          <p:nvPr/>
        </p:nvSpPr>
        <p:spPr bwMode="white">
          <a:xfrm>
            <a:off x="9442710" y="4917467"/>
            <a:ext cx="361785" cy="295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09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CC62C6-D9F5-D31D-BE45-44D0B8FC5F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7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693BC41-F4AF-C097-7EE6-D83AFB1CDE61}"/>
              </a:ext>
            </a:extLst>
          </p:cNvPr>
          <p:cNvSpPr/>
          <p:nvPr/>
        </p:nvSpPr>
        <p:spPr bwMode="white">
          <a:xfrm>
            <a:off x="2759206" y="1037547"/>
            <a:ext cx="247537" cy="27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5595D0-27C7-D7D6-950E-47370CCB51CD}"/>
              </a:ext>
            </a:extLst>
          </p:cNvPr>
          <p:cNvSpPr/>
          <p:nvPr/>
        </p:nvSpPr>
        <p:spPr bwMode="white">
          <a:xfrm>
            <a:off x="4225388" y="2192241"/>
            <a:ext cx="647404" cy="286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2E2F0F-D660-3ABA-3713-6EBB274DDAEE}"/>
              </a:ext>
            </a:extLst>
          </p:cNvPr>
          <p:cNvSpPr/>
          <p:nvPr/>
        </p:nvSpPr>
        <p:spPr bwMode="white">
          <a:xfrm>
            <a:off x="5986710" y="2192241"/>
            <a:ext cx="637884" cy="286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5E819E-B065-BEA8-5D1E-025DCF73CC87}"/>
              </a:ext>
            </a:extLst>
          </p:cNvPr>
          <p:cNvSpPr/>
          <p:nvPr/>
        </p:nvSpPr>
        <p:spPr bwMode="white">
          <a:xfrm>
            <a:off x="7738512" y="2192241"/>
            <a:ext cx="637884" cy="286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60CD50B-4CF3-8D75-26A8-8728B6FF5733}"/>
              </a:ext>
            </a:extLst>
          </p:cNvPr>
          <p:cNvSpPr/>
          <p:nvPr/>
        </p:nvSpPr>
        <p:spPr bwMode="white">
          <a:xfrm>
            <a:off x="4710942" y="2764817"/>
            <a:ext cx="837818" cy="286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7DEF90C-CE06-F718-6CE0-9C225A41EA2B}"/>
              </a:ext>
            </a:extLst>
          </p:cNvPr>
          <p:cNvSpPr/>
          <p:nvPr/>
        </p:nvSpPr>
        <p:spPr bwMode="white">
          <a:xfrm>
            <a:off x="6462743" y="2764817"/>
            <a:ext cx="837818" cy="286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BA673C9-2F34-4FDA-8906-CA9AC4276FA7}"/>
              </a:ext>
            </a:extLst>
          </p:cNvPr>
          <p:cNvSpPr/>
          <p:nvPr/>
        </p:nvSpPr>
        <p:spPr bwMode="white">
          <a:xfrm>
            <a:off x="8214545" y="2764817"/>
            <a:ext cx="847338" cy="286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B4EFEC2F-2311-5A53-75BD-88AA0E7CD9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256487"/>
            <a:ext cx="11520000" cy="1756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355F3B6-E1CA-53AB-5F85-6A32E9D036BD}"/>
              </a:ext>
            </a:extLst>
          </p:cNvPr>
          <p:cNvSpPr/>
          <p:nvPr/>
        </p:nvSpPr>
        <p:spPr bwMode="white">
          <a:xfrm>
            <a:off x="8818909" y="3342412"/>
            <a:ext cx="618842" cy="276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61A58A4-821C-8020-F971-49636392C9B4}"/>
              </a:ext>
            </a:extLst>
          </p:cNvPr>
          <p:cNvSpPr/>
          <p:nvPr/>
        </p:nvSpPr>
        <p:spPr bwMode="white">
          <a:xfrm>
            <a:off x="2344859" y="3924792"/>
            <a:ext cx="647404" cy="28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CF2A835-BB1B-FE49-C278-FD90BE47C668}"/>
              </a:ext>
            </a:extLst>
          </p:cNvPr>
          <p:cNvSpPr/>
          <p:nvPr/>
        </p:nvSpPr>
        <p:spPr bwMode="white">
          <a:xfrm>
            <a:off x="2259173" y="4516720"/>
            <a:ext cx="828297" cy="28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41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975EE2-761F-6CC5-8C8D-AEC2230FDF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658C378-6259-4643-9CA0-1C64783BCD7C}"/>
              </a:ext>
            </a:extLst>
          </p:cNvPr>
          <p:cNvSpPr/>
          <p:nvPr/>
        </p:nvSpPr>
        <p:spPr bwMode="white">
          <a:xfrm>
            <a:off x="11070743" y="1046227"/>
            <a:ext cx="323702" cy="25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43F103-8375-E300-9C0B-373332B2778F}"/>
              </a:ext>
            </a:extLst>
          </p:cNvPr>
          <p:cNvSpPr/>
          <p:nvPr/>
        </p:nvSpPr>
        <p:spPr bwMode="white">
          <a:xfrm>
            <a:off x="11070743" y="1627614"/>
            <a:ext cx="323702" cy="266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6E11087-D12A-8C73-E0B1-E771FD55BAA3}"/>
              </a:ext>
            </a:extLst>
          </p:cNvPr>
          <p:cNvSpPr/>
          <p:nvPr/>
        </p:nvSpPr>
        <p:spPr bwMode="white">
          <a:xfrm>
            <a:off x="11023140" y="2180409"/>
            <a:ext cx="371306" cy="362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8316073-93ED-6292-1E8C-C4BB25D222A7}"/>
              </a:ext>
            </a:extLst>
          </p:cNvPr>
          <p:cNvSpPr/>
          <p:nvPr/>
        </p:nvSpPr>
        <p:spPr bwMode="white">
          <a:xfrm>
            <a:off x="11023140" y="2780858"/>
            <a:ext cx="371306" cy="352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6DC72D8-7A3C-468D-FDCB-6B7C0AEC8AC9}"/>
              </a:ext>
            </a:extLst>
          </p:cNvPr>
          <p:cNvSpPr/>
          <p:nvPr/>
        </p:nvSpPr>
        <p:spPr bwMode="white">
          <a:xfrm>
            <a:off x="11023140" y="3953163"/>
            <a:ext cx="371306" cy="362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8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B55883-AF56-208E-F508-0B357AA390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F25C976-DF04-05F3-7CFF-23A16E92E65B}"/>
              </a:ext>
            </a:extLst>
          </p:cNvPr>
          <p:cNvSpPr/>
          <p:nvPr/>
        </p:nvSpPr>
        <p:spPr bwMode="white">
          <a:xfrm>
            <a:off x="8243107" y="988581"/>
            <a:ext cx="428429" cy="371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93D1D5-F281-9027-0AB8-387236BB2208}"/>
              </a:ext>
            </a:extLst>
          </p:cNvPr>
          <p:cNvSpPr/>
          <p:nvPr/>
        </p:nvSpPr>
        <p:spPr bwMode="white">
          <a:xfrm>
            <a:off x="3044826" y="3341000"/>
            <a:ext cx="437950" cy="371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04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8F4687-8E6A-BD3A-A216-7AFF60324E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7BE4D01-D2BB-8730-CC15-E6F90254526B}"/>
              </a:ext>
            </a:extLst>
          </p:cNvPr>
          <p:cNvSpPr/>
          <p:nvPr/>
        </p:nvSpPr>
        <p:spPr bwMode="white">
          <a:xfrm>
            <a:off x="4825190" y="407619"/>
            <a:ext cx="437950" cy="371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88F6422-7FF0-47B5-7D2D-3C3FB5D54491}"/>
              </a:ext>
            </a:extLst>
          </p:cNvPr>
          <p:cNvSpPr/>
          <p:nvPr/>
        </p:nvSpPr>
        <p:spPr bwMode="white">
          <a:xfrm>
            <a:off x="10442380" y="1579067"/>
            <a:ext cx="437950" cy="380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35B5E8-74A5-4088-01E9-851168A11AD4}"/>
              </a:ext>
            </a:extLst>
          </p:cNvPr>
          <p:cNvSpPr/>
          <p:nvPr/>
        </p:nvSpPr>
        <p:spPr bwMode="white">
          <a:xfrm>
            <a:off x="9223735" y="3350524"/>
            <a:ext cx="428429" cy="371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37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7CBEA2-FB10-F349-B225-AA15DB6D6B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F4A9649-FB24-CD3C-4E11-2AB9ACF5308D}"/>
              </a:ext>
            </a:extLst>
          </p:cNvPr>
          <p:cNvSpPr/>
          <p:nvPr/>
        </p:nvSpPr>
        <p:spPr bwMode="white">
          <a:xfrm>
            <a:off x="1940429" y="1045980"/>
            <a:ext cx="1532826" cy="276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97B3B33-088F-57CA-AB67-5497DFF6D73D}"/>
              </a:ext>
            </a:extLst>
          </p:cNvPr>
          <p:cNvSpPr/>
          <p:nvPr/>
        </p:nvSpPr>
        <p:spPr bwMode="white">
          <a:xfrm>
            <a:off x="4768066" y="1045980"/>
            <a:ext cx="561719" cy="276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0F6C2E-A4F8-12AE-43F9-90D42E1156A4}"/>
              </a:ext>
            </a:extLst>
          </p:cNvPr>
          <p:cNvSpPr/>
          <p:nvPr/>
        </p:nvSpPr>
        <p:spPr bwMode="white">
          <a:xfrm>
            <a:off x="7300561" y="1045980"/>
            <a:ext cx="1485224" cy="276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9DC446-E0F0-8E69-F336-0F07032CDAEF}"/>
              </a:ext>
            </a:extLst>
          </p:cNvPr>
          <p:cNvSpPr/>
          <p:nvPr/>
        </p:nvSpPr>
        <p:spPr bwMode="white">
          <a:xfrm>
            <a:off x="10137719" y="1045980"/>
            <a:ext cx="1475702" cy="276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94CDD09-DCE6-233D-D66B-6BE72D3D8DF9}"/>
              </a:ext>
            </a:extLst>
          </p:cNvPr>
          <p:cNvSpPr/>
          <p:nvPr/>
        </p:nvSpPr>
        <p:spPr bwMode="white">
          <a:xfrm>
            <a:off x="1140694" y="1556792"/>
            <a:ext cx="1210890" cy="174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1609719-52EE-BA4F-9718-A414E07913E2}"/>
              </a:ext>
            </a:extLst>
          </p:cNvPr>
          <p:cNvSpPr/>
          <p:nvPr/>
        </p:nvSpPr>
        <p:spPr bwMode="white">
          <a:xfrm>
            <a:off x="3863603" y="1556792"/>
            <a:ext cx="1094876" cy="174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E78F87F-F4B7-6682-549C-D94B5F46BCDF}"/>
              </a:ext>
            </a:extLst>
          </p:cNvPr>
          <p:cNvSpPr/>
          <p:nvPr/>
        </p:nvSpPr>
        <p:spPr bwMode="white">
          <a:xfrm>
            <a:off x="6605553" y="1556792"/>
            <a:ext cx="1085354" cy="174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00B4323-4E75-BE33-7EA1-69D4BA33B93B}"/>
              </a:ext>
            </a:extLst>
          </p:cNvPr>
          <p:cNvSpPr/>
          <p:nvPr/>
        </p:nvSpPr>
        <p:spPr bwMode="white">
          <a:xfrm>
            <a:off x="9385586" y="1556792"/>
            <a:ext cx="1037752" cy="174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1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2023-11-22T06:51:54Z</dcterms:created>
  <dcterms:modified xsi:type="dcterms:W3CDTF">2023-11-25T01:51:08Z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