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9" r:id="rId6"/>
    <p:sldId id="277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7" r:id="rId15"/>
    <p:sldId id="265" r:id="rId16"/>
    <p:sldId id="262" r:id="rId17"/>
    <p:sldId id="261" r:id="rId18"/>
    <p:sldId id="257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9" d="100"/>
          <a:sy n="59" d="100"/>
        </p:scale>
        <p:origin x="1037" y="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73730-DE31-C084-4F5E-D153BE2216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CC9E1B-17B6-B92B-6EFD-67A18C5A0186}"/>
              </a:ext>
            </a:extLst>
          </p:cNvPr>
          <p:cNvSpPr/>
          <p:nvPr/>
        </p:nvSpPr>
        <p:spPr bwMode="white">
          <a:xfrm>
            <a:off x="2844892" y="1026532"/>
            <a:ext cx="961586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2B3807-EF0B-2122-C210-CD6D65566EEC}"/>
              </a:ext>
            </a:extLst>
          </p:cNvPr>
          <p:cNvSpPr/>
          <p:nvPr/>
        </p:nvSpPr>
        <p:spPr bwMode="white">
          <a:xfrm>
            <a:off x="6424661" y="1026532"/>
            <a:ext cx="752132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B7DBA3-2830-B70F-933D-E2E1BFC3D68F}"/>
              </a:ext>
            </a:extLst>
          </p:cNvPr>
          <p:cNvSpPr/>
          <p:nvPr/>
        </p:nvSpPr>
        <p:spPr bwMode="white">
          <a:xfrm>
            <a:off x="9994909" y="1026532"/>
            <a:ext cx="952066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39C5027-039E-3568-57A1-C0C89254ADB0}"/>
              </a:ext>
            </a:extLst>
          </p:cNvPr>
          <p:cNvSpPr/>
          <p:nvPr/>
        </p:nvSpPr>
        <p:spPr bwMode="white">
          <a:xfrm>
            <a:off x="807471" y="1540713"/>
            <a:ext cx="3313190" cy="137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A67047-7EEA-27C8-CD68-8D8A63D22FC3}"/>
              </a:ext>
            </a:extLst>
          </p:cNvPr>
          <p:cNvSpPr/>
          <p:nvPr/>
        </p:nvSpPr>
        <p:spPr bwMode="white">
          <a:xfrm>
            <a:off x="4377719" y="1550235"/>
            <a:ext cx="3322710" cy="137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B29D15E-2E35-A294-DD6E-F7C972068AB5}"/>
              </a:ext>
            </a:extLst>
          </p:cNvPr>
          <p:cNvSpPr/>
          <p:nvPr/>
        </p:nvSpPr>
        <p:spPr bwMode="white">
          <a:xfrm>
            <a:off x="7957486" y="1512149"/>
            <a:ext cx="3395097" cy="140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4631444-851D-3431-9D79-1F97CBCEE4FC}"/>
              </a:ext>
            </a:extLst>
          </p:cNvPr>
          <p:cNvSpPr/>
          <p:nvPr/>
        </p:nvSpPr>
        <p:spPr bwMode="white">
          <a:xfrm>
            <a:off x="3330446" y="3283220"/>
            <a:ext cx="923504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8F2E3C5-121C-7C48-2724-5048489B603C}"/>
              </a:ext>
            </a:extLst>
          </p:cNvPr>
          <p:cNvSpPr/>
          <p:nvPr/>
        </p:nvSpPr>
        <p:spPr bwMode="white">
          <a:xfrm>
            <a:off x="6900694" y="3283220"/>
            <a:ext cx="913983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34A884E-E3A0-EEC8-5744-A1B9BE19C7AB}"/>
              </a:ext>
            </a:extLst>
          </p:cNvPr>
          <p:cNvSpPr/>
          <p:nvPr/>
        </p:nvSpPr>
        <p:spPr bwMode="white">
          <a:xfrm>
            <a:off x="10290049" y="3283220"/>
            <a:ext cx="552198" cy="28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6E128AD-4AEB-F178-19E4-27CE147EDC48}"/>
              </a:ext>
            </a:extLst>
          </p:cNvPr>
          <p:cNvSpPr/>
          <p:nvPr/>
        </p:nvSpPr>
        <p:spPr bwMode="white">
          <a:xfrm>
            <a:off x="807470" y="3883098"/>
            <a:ext cx="3200297" cy="134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45E81BD-2147-3839-C075-A21CCF893F80}"/>
              </a:ext>
            </a:extLst>
          </p:cNvPr>
          <p:cNvSpPr/>
          <p:nvPr/>
        </p:nvSpPr>
        <p:spPr bwMode="white">
          <a:xfrm>
            <a:off x="4377719" y="3883099"/>
            <a:ext cx="3230449" cy="13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A0DBD76B-B207-B891-595B-DF4C176E083D}"/>
              </a:ext>
            </a:extLst>
          </p:cNvPr>
          <p:cNvSpPr/>
          <p:nvPr/>
        </p:nvSpPr>
        <p:spPr bwMode="white">
          <a:xfrm>
            <a:off x="7896200" y="3883099"/>
            <a:ext cx="2946047" cy="13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329962-2B77-05BE-A06C-E097F1A1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E1ABB0-98F8-3F3D-3931-15F32B6AB247}"/>
              </a:ext>
            </a:extLst>
          </p:cNvPr>
          <p:cNvSpPr/>
          <p:nvPr/>
        </p:nvSpPr>
        <p:spPr bwMode="white">
          <a:xfrm>
            <a:off x="2273652" y="2029319"/>
            <a:ext cx="2237355" cy="372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D29F58-640B-374E-3051-68EA2A707A63}"/>
              </a:ext>
            </a:extLst>
          </p:cNvPr>
          <p:cNvSpPr/>
          <p:nvPr/>
        </p:nvSpPr>
        <p:spPr bwMode="white">
          <a:xfrm>
            <a:off x="6748363" y="2132856"/>
            <a:ext cx="4817454" cy="65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14D866-C403-DBF6-9C7B-74A61B8C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CF841DE-1012-2A85-9011-8BEF3121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/>
        </p:blipFill>
        <p:spPr>
          <a:xfrm>
            <a:off x="983432" y="3717032"/>
            <a:ext cx="11017224" cy="289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A55276-6C3B-B990-E578-631C605B8FE9}"/>
              </a:ext>
            </a:extLst>
          </p:cNvPr>
          <p:cNvSpPr/>
          <p:nvPr/>
        </p:nvSpPr>
        <p:spPr bwMode="white">
          <a:xfrm>
            <a:off x="4763134" y="3774280"/>
            <a:ext cx="428429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E34B39-F150-4C67-9DDE-5BAD1A803564}"/>
              </a:ext>
            </a:extLst>
          </p:cNvPr>
          <p:cNvSpPr/>
          <p:nvPr/>
        </p:nvSpPr>
        <p:spPr bwMode="white">
          <a:xfrm>
            <a:off x="9647233" y="3793362"/>
            <a:ext cx="418909" cy="33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936355-DD7B-FB4A-33AF-597236575D7B}"/>
              </a:ext>
            </a:extLst>
          </p:cNvPr>
          <p:cNvSpPr/>
          <p:nvPr/>
        </p:nvSpPr>
        <p:spPr bwMode="white">
          <a:xfrm>
            <a:off x="4182374" y="4346762"/>
            <a:ext cx="809256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7DAAF7-8F00-775D-1054-1B2F912A139E}"/>
              </a:ext>
            </a:extLst>
          </p:cNvPr>
          <p:cNvSpPr/>
          <p:nvPr/>
        </p:nvSpPr>
        <p:spPr bwMode="white">
          <a:xfrm>
            <a:off x="8276258" y="4346762"/>
            <a:ext cx="809256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483292-9F50-C3B5-AAC5-116FE33C6E1E}"/>
              </a:ext>
            </a:extLst>
          </p:cNvPr>
          <p:cNvSpPr/>
          <p:nvPr/>
        </p:nvSpPr>
        <p:spPr bwMode="white">
          <a:xfrm>
            <a:off x="6933845" y="5491726"/>
            <a:ext cx="809256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AEABBD-D1A6-B7EE-6631-70620237D07E}"/>
              </a:ext>
            </a:extLst>
          </p:cNvPr>
          <p:cNvSpPr/>
          <p:nvPr/>
        </p:nvSpPr>
        <p:spPr bwMode="white">
          <a:xfrm>
            <a:off x="9685316" y="5491726"/>
            <a:ext cx="818776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F23C39E-89FE-0E09-7290-EBB73EEDC96F}"/>
              </a:ext>
            </a:extLst>
          </p:cNvPr>
          <p:cNvSpPr/>
          <p:nvPr/>
        </p:nvSpPr>
        <p:spPr bwMode="white">
          <a:xfrm>
            <a:off x="1840291" y="6064208"/>
            <a:ext cx="809256" cy="372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A3D144-A37C-3BA8-1D64-5946F9DA1EF5}"/>
              </a:ext>
            </a:extLst>
          </p:cNvPr>
          <p:cNvSpPr/>
          <p:nvPr/>
        </p:nvSpPr>
        <p:spPr bwMode="white">
          <a:xfrm>
            <a:off x="6810076" y="6102373"/>
            <a:ext cx="628363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D36BA8-D6AB-DCAB-4452-5BBDDDF8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F421D5-1AAA-E0CA-F5EF-5EDB721E35F6}"/>
              </a:ext>
            </a:extLst>
          </p:cNvPr>
          <p:cNvSpPr/>
          <p:nvPr/>
        </p:nvSpPr>
        <p:spPr bwMode="white">
          <a:xfrm>
            <a:off x="2959140" y="2105360"/>
            <a:ext cx="3541685" cy="98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79A35D2-C0E1-1987-FBD3-C2FDDD261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 b="17694"/>
          <a:stretch/>
        </p:blipFill>
        <p:spPr>
          <a:xfrm>
            <a:off x="983432" y="4077073"/>
            <a:ext cx="11017224" cy="201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EA0552-2554-A666-CB57-CF94243076B8}"/>
              </a:ext>
            </a:extLst>
          </p:cNvPr>
          <p:cNvSpPr/>
          <p:nvPr/>
        </p:nvSpPr>
        <p:spPr bwMode="white">
          <a:xfrm>
            <a:off x="2992291" y="4734761"/>
            <a:ext cx="4141487" cy="118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43136C-6D55-CFC0-B2B5-6F792693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324ED1-DEF4-8F73-B32F-3421F302CEF5}"/>
              </a:ext>
            </a:extLst>
          </p:cNvPr>
          <p:cNvSpPr/>
          <p:nvPr/>
        </p:nvSpPr>
        <p:spPr bwMode="white">
          <a:xfrm>
            <a:off x="2568793" y="3426536"/>
            <a:ext cx="4131966" cy="980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8DEB3BA-DD19-18D7-1D88-D8F63B2295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437112"/>
            <a:ext cx="11520000" cy="243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76DF46-FD69-578B-1B4F-AA33CA6AD144}"/>
              </a:ext>
            </a:extLst>
          </p:cNvPr>
          <p:cNvSpPr/>
          <p:nvPr/>
        </p:nvSpPr>
        <p:spPr bwMode="white">
          <a:xfrm>
            <a:off x="8513068" y="4494439"/>
            <a:ext cx="2351603" cy="382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60DE9-304E-4BFE-7C5C-0CCBCF0AD74E}"/>
              </a:ext>
            </a:extLst>
          </p:cNvPr>
          <p:cNvSpPr/>
          <p:nvPr/>
        </p:nvSpPr>
        <p:spPr bwMode="white">
          <a:xfrm>
            <a:off x="1382093" y="4985833"/>
            <a:ext cx="9873843" cy="167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C4D23-D508-4B36-AEF0-27DF3DA840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6EF7D3-A3AB-C241-AB76-8B6295226994}"/>
              </a:ext>
            </a:extLst>
          </p:cNvPr>
          <p:cNvSpPr/>
          <p:nvPr/>
        </p:nvSpPr>
        <p:spPr bwMode="white">
          <a:xfrm>
            <a:off x="1416793" y="3284984"/>
            <a:ext cx="8511471" cy="1705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1A4F54-5C01-6CCB-96B4-3F382F86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5E9A64-D808-29AD-BFD4-C71862B5AB66}"/>
              </a:ext>
            </a:extLst>
          </p:cNvPr>
          <p:cNvSpPr/>
          <p:nvPr/>
        </p:nvSpPr>
        <p:spPr bwMode="white">
          <a:xfrm>
            <a:off x="902676" y="1412776"/>
            <a:ext cx="6849507" cy="1150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886075"/>
            <a:ext cx="43815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081625-ADE0-B7E9-7FC0-A483BDC577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EE15E6-C25A-9F6B-E897-DBF618EBB776}"/>
              </a:ext>
            </a:extLst>
          </p:cNvPr>
          <p:cNvSpPr/>
          <p:nvPr/>
        </p:nvSpPr>
        <p:spPr bwMode="white">
          <a:xfrm>
            <a:off x="2492628" y="3151984"/>
            <a:ext cx="809256" cy="3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EA4CA6-FFB9-C2BA-CBF7-524A082BB74D}"/>
              </a:ext>
            </a:extLst>
          </p:cNvPr>
          <p:cNvSpPr/>
          <p:nvPr/>
        </p:nvSpPr>
        <p:spPr bwMode="white">
          <a:xfrm>
            <a:off x="6310413" y="3151984"/>
            <a:ext cx="818776" cy="3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126A2F-2229-678D-E9CD-A4E851AA8CAD}"/>
              </a:ext>
            </a:extLst>
          </p:cNvPr>
          <p:cNvSpPr/>
          <p:nvPr/>
        </p:nvSpPr>
        <p:spPr bwMode="white">
          <a:xfrm>
            <a:off x="10337652" y="3151984"/>
            <a:ext cx="809256" cy="3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7BACC13-D221-F316-FB4D-A27B9D47D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 b="51723"/>
          <a:stretch/>
        </p:blipFill>
        <p:spPr>
          <a:xfrm>
            <a:off x="983432" y="3838068"/>
            <a:ext cx="11017224" cy="203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5B5B67-F5A8-5C08-2D7D-0175127B1AC4}"/>
              </a:ext>
            </a:extLst>
          </p:cNvPr>
          <p:cNvSpPr/>
          <p:nvPr/>
        </p:nvSpPr>
        <p:spPr bwMode="white">
          <a:xfrm>
            <a:off x="7048093" y="3981092"/>
            <a:ext cx="24753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AD27C3-149D-8B22-7DBE-0DA85D7D24A6}"/>
              </a:ext>
            </a:extLst>
          </p:cNvPr>
          <p:cNvSpPr/>
          <p:nvPr/>
        </p:nvSpPr>
        <p:spPr bwMode="white">
          <a:xfrm>
            <a:off x="10761151" y="3981092"/>
            <a:ext cx="39034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694288-A654-680B-2059-5F67D67C4024}"/>
              </a:ext>
            </a:extLst>
          </p:cNvPr>
          <p:cNvSpPr/>
          <p:nvPr/>
        </p:nvSpPr>
        <p:spPr bwMode="white">
          <a:xfrm>
            <a:off x="3220787" y="4705751"/>
            <a:ext cx="409388" cy="33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6D3E99-04C5-2FA6-2EA1-1F361C8583E4}"/>
              </a:ext>
            </a:extLst>
          </p:cNvPr>
          <p:cNvSpPr/>
          <p:nvPr/>
        </p:nvSpPr>
        <p:spPr bwMode="white">
          <a:xfrm>
            <a:off x="7105217" y="4696216"/>
            <a:ext cx="428429" cy="36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565E9F-62C9-BF91-D4BF-08FACA947500}"/>
              </a:ext>
            </a:extLst>
          </p:cNvPr>
          <p:cNvSpPr/>
          <p:nvPr/>
        </p:nvSpPr>
        <p:spPr bwMode="white">
          <a:xfrm>
            <a:off x="9742440" y="4705751"/>
            <a:ext cx="418909" cy="34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DB7C30-C8CF-18EC-189A-4E41C7C9F1FD}"/>
              </a:ext>
            </a:extLst>
          </p:cNvPr>
          <p:cNvSpPr/>
          <p:nvPr/>
        </p:nvSpPr>
        <p:spPr bwMode="white">
          <a:xfrm>
            <a:off x="6514936" y="5411341"/>
            <a:ext cx="637884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561C604-A9D4-988E-FC01-ACFDBD1CDC8B}"/>
              </a:ext>
            </a:extLst>
          </p:cNvPr>
          <p:cNvSpPr/>
          <p:nvPr/>
        </p:nvSpPr>
        <p:spPr bwMode="white">
          <a:xfrm>
            <a:off x="8200093" y="5411341"/>
            <a:ext cx="809256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BACC13-D221-F316-FB4D-A27B9D47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9"/>
          <a:stretch/>
        </p:blipFill>
        <p:spPr>
          <a:xfrm>
            <a:off x="360000" y="404664"/>
            <a:ext cx="11520000" cy="201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DA20D0-A790-C66F-88F3-CE20F5A02206}"/>
              </a:ext>
            </a:extLst>
          </p:cNvPr>
          <p:cNvSpPr/>
          <p:nvPr/>
        </p:nvSpPr>
        <p:spPr bwMode="white">
          <a:xfrm>
            <a:off x="6672198" y="459552"/>
            <a:ext cx="637884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1A69E9-12F6-FDC2-FF31-F438410ABCD4}"/>
              </a:ext>
            </a:extLst>
          </p:cNvPr>
          <p:cNvSpPr/>
          <p:nvPr/>
        </p:nvSpPr>
        <p:spPr bwMode="white">
          <a:xfrm>
            <a:off x="3063867" y="1146071"/>
            <a:ext cx="25705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F241FF-583F-2B36-EA15-ADAE71F6533F}"/>
              </a:ext>
            </a:extLst>
          </p:cNvPr>
          <p:cNvSpPr/>
          <p:nvPr/>
        </p:nvSpPr>
        <p:spPr bwMode="white">
          <a:xfrm>
            <a:off x="5405950" y="1146071"/>
            <a:ext cx="247537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DFD5C0-A44A-5381-4194-B07D1DD4053E}"/>
              </a:ext>
            </a:extLst>
          </p:cNvPr>
          <p:cNvSpPr/>
          <p:nvPr/>
        </p:nvSpPr>
        <p:spPr bwMode="white">
          <a:xfrm>
            <a:off x="7938446" y="1146071"/>
            <a:ext cx="24753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F3DF0C-59BE-22A5-66B2-58BD60AF0FB4}"/>
              </a:ext>
            </a:extLst>
          </p:cNvPr>
          <p:cNvSpPr/>
          <p:nvPr/>
        </p:nvSpPr>
        <p:spPr bwMode="white">
          <a:xfrm>
            <a:off x="2683041" y="1794450"/>
            <a:ext cx="1989818" cy="371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A792C63-5F44-C255-EE13-CDC5153D1E0E}"/>
              </a:ext>
            </a:extLst>
          </p:cNvPr>
          <p:cNvSpPr/>
          <p:nvPr/>
        </p:nvSpPr>
        <p:spPr bwMode="white">
          <a:xfrm>
            <a:off x="8747702" y="1832590"/>
            <a:ext cx="809256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E2229794-CD8A-529B-804F-413FC675C1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3760"/>
            <a:ext cx="11520000" cy="367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A4526ED-B806-76C6-506D-D4CC4C3785E3}"/>
              </a:ext>
            </a:extLst>
          </p:cNvPr>
          <p:cNvSpPr/>
          <p:nvPr/>
        </p:nvSpPr>
        <p:spPr bwMode="white">
          <a:xfrm>
            <a:off x="1064528" y="4785985"/>
            <a:ext cx="161851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CF2F5EE-E30C-E224-A2EC-48DBE8F94174}"/>
              </a:ext>
            </a:extLst>
          </p:cNvPr>
          <p:cNvSpPr/>
          <p:nvPr/>
        </p:nvSpPr>
        <p:spPr bwMode="white">
          <a:xfrm>
            <a:off x="2111801" y="4785985"/>
            <a:ext cx="447471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487A5EC-3585-E1B7-5F6D-5CBA3857A795}"/>
              </a:ext>
            </a:extLst>
          </p:cNvPr>
          <p:cNvSpPr/>
          <p:nvPr/>
        </p:nvSpPr>
        <p:spPr bwMode="white">
          <a:xfrm>
            <a:off x="4396760" y="4785985"/>
            <a:ext cx="257057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493E656-371E-BBCD-625A-D7F35355A06A}"/>
              </a:ext>
            </a:extLst>
          </p:cNvPr>
          <p:cNvSpPr/>
          <p:nvPr/>
        </p:nvSpPr>
        <p:spPr bwMode="white">
          <a:xfrm>
            <a:off x="5482115" y="4757410"/>
            <a:ext cx="733090" cy="361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97555C0-2C60-D8F7-68E7-F5EEEC84C59F}"/>
              </a:ext>
            </a:extLst>
          </p:cNvPr>
          <p:cNvSpPr/>
          <p:nvPr/>
        </p:nvSpPr>
        <p:spPr bwMode="white">
          <a:xfrm>
            <a:off x="8052694" y="4785985"/>
            <a:ext cx="266578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F42116A-3858-FAEB-5432-C74351ED2ED9}"/>
              </a:ext>
            </a:extLst>
          </p:cNvPr>
          <p:cNvSpPr/>
          <p:nvPr/>
        </p:nvSpPr>
        <p:spPr bwMode="white">
          <a:xfrm>
            <a:off x="9128528" y="4785985"/>
            <a:ext cx="447471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468F742-3661-2A83-7F01-A1A5C2D7742C}"/>
              </a:ext>
            </a:extLst>
          </p:cNvPr>
          <p:cNvSpPr/>
          <p:nvPr/>
        </p:nvSpPr>
        <p:spPr bwMode="white">
          <a:xfrm>
            <a:off x="1359669" y="5462267"/>
            <a:ext cx="161851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CC0B2D6-5C9E-258C-B11D-DFB0C9539D12}"/>
              </a:ext>
            </a:extLst>
          </p:cNvPr>
          <p:cNvSpPr/>
          <p:nvPr/>
        </p:nvSpPr>
        <p:spPr bwMode="white">
          <a:xfrm>
            <a:off x="2216528" y="5462267"/>
            <a:ext cx="437950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D6F1598-CC7B-FDD1-36EE-CF16E2190F48}"/>
              </a:ext>
            </a:extLst>
          </p:cNvPr>
          <p:cNvSpPr/>
          <p:nvPr/>
        </p:nvSpPr>
        <p:spPr bwMode="white">
          <a:xfrm>
            <a:off x="4834710" y="5462267"/>
            <a:ext cx="257057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EBBEC4C-1AEB-6601-17B0-E2BD8E20B062}"/>
              </a:ext>
            </a:extLst>
          </p:cNvPr>
          <p:cNvSpPr/>
          <p:nvPr/>
        </p:nvSpPr>
        <p:spPr bwMode="white">
          <a:xfrm>
            <a:off x="5720132" y="5462267"/>
            <a:ext cx="437950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ECC8E9F-955C-F146-7038-9BD206A1DF8D}"/>
              </a:ext>
            </a:extLst>
          </p:cNvPr>
          <p:cNvSpPr/>
          <p:nvPr/>
        </p:nvSpPr>
        <p:spPr bwMode="white">
          <a:xfrm>
            <a:off x="8347834" y="5462267"/>
            <a:ext cx="25705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90D598E-3C5F-AD5A-4289-00AA4CA3B5B2}"/>
              </a:ext>
            </a:extLst>
          </p:cNvPr>
          <p:cNvSpPr/>
          <p:nvPr/>
        </p:nvSpPr>
        <p:spPr bwMode="white">
          <a:xfrm>
            <a:off x="9233256" y="5462267"/>
            <a:ext cx="437950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7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46DD32-473D-7E66-8CA1-232CC2FB0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2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DB5ADE-5B0E-0F24-63E5-0D6EC8AA7755}"/>
              </a:ext>
            </a:extLst>
          </p:cNvPr>
          <p:cNvSpPr/>
          <p:nvPr/>
        </p:nvSpPr>
        <p:spPr bwMode="white">
          <a:xfrm>
            <a:off x="2473586" y="436656"/>
            <a:ext cx="447471" cy="27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6F7414-0841-3B4F-326D-0A7046046ACA}"/>
              </a:ext>
            </a:extLst>
          </p:cNvPr>
          <p:cNvSpPr/>
          <p:nvPr/>
        </p:nvSpPr>
        <p:spPr bwMode="white">
          <a:xfrm>
            <a:off x="9490314" y="436656"/>
            <a:ext cx="247537" cy="27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0D993-B9F1-4A4E-B35C-8D056DECDB89}"/>
              </a:ext>
            </a:extLst>
          </p:cNvPr>
          <p:cNvSpPr/>
          <p:nvPr/>
        </p:nvSpPr>
        <p:spPr bwMode="white">
          <a:xfrm>
            <a:off x="3149553" y="1116984"/>
            <a:ext cx="257057" cy="28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D310F4-98DD-4BBA-EAC9-FC3E9938F00B}"/>
              </a:ext>
            </a:extLst>
          </p:cNvPr>
          <p:cNvSpPr/>
          <p:nvPr/>
        </p:nvSpPr>
        <p:spPr bwMode="white">
          <a:xfrm>
            <a:off x="8614413" y="1116984"/>
            <a:ext cx="447471" cy="28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0F03112-1B23-85D5-3FC4-1335E27F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72816"/>
            <a:ext cx="11520000" cy="240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10EBF4-BB5B-CF2D-EBEB-C4330B276185}"/>
              </a:ext>
            </a:extLst>
          </p:cNvPr>
          <p:cNvSpPr/>
          <p:nvPr/>
        </p:nvSpPr>
        <p:spPr bwMode="white">
          <a:xfrm>
            <a:off x="2226049" y="2765569"/>
            <a:ext cx="361785" cy="286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906A47-6D7A-AF2B-6EE6-DAD5C030F575}"/>
              </a:ext>
            </a:extLst>
          </p:cNvPr>
          <p:cNvSpPr/>
          <p:nvPr/>
        </p:nvSpPr>
        <p:spPr bwMode="white">
          <a:xfrm>
            <a:off x="5996231" y="2756023"/>
            <a:ext cx="409388" cy="29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1804CA-5933-7DA5-5BDC-A82BAAA78A7C}"/>
              </a:ext>
            </a:extLst>
          </p:cNvPr>
          <p:cNvSpPr/>
          <p:nvPr/>
        </p:nvSpPr>
        <p:spPr bwMode="white">
          <a:xfrm>
            <a:off x="9404628" y="2765569"/>
            <a:ext cx="418910" cy="28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9AA31AB-900D-A08B-2668-2C965DEF1585}"/>
              </a:ext>
            </a:extLst>
          </p:cNvPr>
          <p:cNvSpPr/>
          <p:nvPr/>
        </p:nvSpPr>
        <p:spPr bwMode="white">
          <a:xfrm>
            <a:off x="1816661" y="3557862"/>
            <a:ext cx="409388" cy="29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3E31312-A9B4-7507-A109-54910E887847}"/>
              </a:ext>
            </a:extLst>
          </p:cNvPr>
          <p:cNvSpPr/>
          <p:nvPr/>
        </p:nvSpPr>
        <p:spPr bwMode="white">
          <a:xfrm>
            <a:off x="5834380" y="3557862"/>
            <a:ext cx="352264" cy="29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FFFEE2-6014-CEE6-B166-13BE35518FE5}"/>
              </a:ext>
            </a:extLst>
          </p:cNvPr>
          <p:cNvSpPr/>
          <p:nvPr/>
        </p:nvSpPr>
        <p:spPr bwMode="white">
          <a:xfrm>
            <a:off x="9404628" y="3567408"/>
            <a:ext cx="418910" cy="28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7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77F263-CB60-5D79-77BF-267E56E7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174A27-16A1-3134-85D3-084715021D16}"/>
              </a:ext>
            </a:extLst>
          </p:cNvPr>
          <p:cNvSpPr/>
          <p:nvPr/>
        </p:nvSpPr>
        <p:spPr bwMode="white">
          <a:xfrm>
            <a:off x="11080264" y="1045764"/>
            <a:ext cx="314181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28E7AB-327D-A2A7-425C-3AF935DA0307}"/>
              </a:ext>
            </a:extLst>
          </p:cNvPr>
          <p:cNvSpPr/>
          <p:nvPr/>
        </p:nvSpPr>
        <p:spPr bwMode="white">
          <a:xfrm>
            <a:off x="11070743" y="1645807"/>
            <a:ext cx="32370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492712-5DFE-5AF8-4A49-8EB3DAE364E5}"/>
              </a:ext>
            </a:extLst>
          </p:cNvPr>
          <p:cNvSpPr/>
          <p:nvPr/>
        </p:nvSpPr>
        <p:spPr bwMode="white">
          <a:xfrm>
            <a:off x="11080264" y="2255375"/>
            <a:ext cx="314181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017C91-419B-42F6-CEB4-3E3E17E86AF9}"/>
              </a:ext>
            </a:extLst>
          </p:cNvPr>
          <p:cNvSpPr/>
          <p:nvPr/>
        </p:nvSpPr>
        <p:spPr bwMode="white">
          <a:xfrm>
            <a:off x="11070743" y="2855419"/>
            <a:ext cx="32370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2206B0-26C0-7B2D-AC20-44E9D93B5E46}"/>
              </a:ext>
            </a:extLst>
          </p:cNvPr>
          <p:cNvSpPr/>
          <p:nvPr/>
        </p:nvSpPr>
        <p:spPr bwMode="white">
          <a:xfrm>
            <a:off x="11023140" y="3426889"/>
            <a:ext cx="371306" cy="3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BFB55C-92F5-B156-35B6-AA2C7E05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80EC15-9D6B-AF55-D490-E77710218952}"/>
              </a:ext>
            </a:extLst>
          </p:cNvPr>
          <p:cNvSpPr/>
          <p:nvPr/>
        </p:nvSpPr>
        <p:spPr bwMode="white">
          <a:xfrm>
            <a:off x="5006082" y="999025"/>
            <a:ext cx="428429" cy="381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637621-4854-ED77-665B-6BBAC7FC2467}"/>
              </a:ext>
            </a:extLst>
          </p:cNvPr>
          <p:cNvSpPr/>
          <p:nvPr/>
        </p:nvSpPr>
        <p:spPr bwMode="white">
          <a:xfrm>
            <a:off x="8414479" y="2210312"/>
            <a:ext cx="437950" cy="37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A51B56-EDF7-9A20-6F91-DCF3317F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1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B404EE-75A3-4092-715F-3A3A2C0BB18B}"/>
              </a:ext>
            </a:extLst>
          </p:cNvPr>
          <p:cNvSpPr/>
          <p:nvPr/>
        </p:nvSpPr>
        <p:spPr bwMode="white">
          <a:xfrm>
            <a:off x="1607206" y="998173"/>
            <a:ext cx="437950" cy="371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779906-70D9-0112-38A6-D80F33D08B36}"/>
              </a:ext>
            </a:extLst>
          </p:cNvPr>
          <p:cNvSpPr/>
          <p:nvPr/>
        </p:nvSpPr>
        <p:spPr bwMode="white">
          <a:xfrm>
            <a:off x="8043173" y="2207846"/>
            <a:ext cx="437950" cy="371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4AFA5A-52B9-3707-8E38-CB537EE122A2}"/>
              </a:ext>
            </a:extLst>
          </p:cNvPr>
          <p:cNvSpPr/>
          <p:nvPr/>
        </p:nvSpPr>
        <p:spPr bwMode="white">
          <a:xfrm>
            <a:off x="9061884" y="3598494"/>
            <a:ext cx="437950" cy="371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2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77CB19-AEBE-E3F1-978E-E7159EB8DC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630A3E-ED52-A3E8-2006-9F2588099647}"/>
              </a:ext>
            </a:extLst>
          </p:cNvPr>
          <p:cNvSpPr/>
          <p:nvPr/>
        </p:nvSpPr>
        <p:spPr bwMode="white">
          <a:xfrm>
            <a:off x="2930578" y="1647458"/>
            <a:ext cx="447471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37D733-6641-A239-D307-44DBD8199C6C}"/>
              </a:ext>
            </a:extLst>
          </p:cNvPr>
          <p:cNvSpPr/>
          <p:nvPr/>
        </p:nvSpPr>
        <p:spPr bwMode="white">
          <a:xfrm>
            <a:off x="6643636" y="1647458"/>
            <a:ext cx="637885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02F91A-7081-C89D-942D-939D828057EC}"/>
              </a:ext>
            </a:extLst>
          </p:cNvPr>
          <p:cNvSpPr/>
          <p:nvPr/>
        </p:nvSpPr>
        <p:spPr bwMode="white">
          <a:xfrm>
            <a:off x="9966347" y="1647458"/>
            <a:ext cx="437950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B2A6C0-4A4C-85A5-42B9-0695E7F04FF1}"/>
              </a:ext>
            </a:extLst>
          </p:cNvPr>
          <p:cNvSpPr/>
          <p:nvPr/>
        </p:nvSpPr>
        <p:spPr bwMode="white">
          <a:xfrm>
            <a:off x="3130512" y="2248272"/>
            <a:ext cx="447471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6D2F75-1E8E-6477-BC16-CF716ACD8500}"/>
              </a:ext>
            </a:extLst>
          </p:cNvPr>
          <p:cNvSpPr/>
          <p:nvPr/>
        </p:nvSpPr>
        <p:spPr bwMode="white">
          <a:xfrm>
            <a:off x="6472264" y="2248272"/>
            <a:ext cx="609322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FD7849-49AD-8F29-26A5-B432B9C207FF}"/>
              </a:ext>
            </a:extLst>
          </p:cNvPr>
          <p:cNvSpPr/>
          <p:nvPr/>
        </p:nvSpPr>
        <p:spPr bwMode="white">
          <a:xfrm>
            <a:off x="10347173" y="2248272"/>
            <a:ext cx="447471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A97134-3AF6-BE69-03E2-BDF8D5593DB8}"/>
              </a:ext>
            </a:extLst>
          </p:cNvPr>
          <p:cNvSpPr/>
          <p:nvPr/>
        </p:nvSpPr>
        <p:spPr bwMode="white">
          <a:xfrm>
            <a:off x="3159074" y="2858622"/>
            <a:ext cx="609322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0022177-3E26-3A7E-2672-6A282A72F41F}"/>
              </a:ext>
            </a:extLst>
          </p:cNvPr>
          <p:cNvSpPr/>
          <p:nvPr/>
        </p:nvSpPr>
        <p:spPr bwMode="white">
          <a:xfrm>
            <a:off x="6834049" y="2858622"/>
            <a:ext cx="837818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0C1283-2D23-7047-C14F-C465604C26C5}"/>
              </a:ext>
            </a:extLst>
          </p:cNvPr>
          <p:cNvSpPr/>
          <p:nvPr/>
        </p:nvSpPr>
        <p:spPr bwMode="white">
          <a:xfrm>
            <a:off x="10347173" y="2858622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E3BC49-B9A7-C8E7-CEAD-7EC512E78E63}"/>
              </a:ext>
            </a:extLst>
          </p:cNvPr>
          <p:cNvSpPr/>
          <p:nvPr/>
        </p:nvSpPr>
        <p:spPr bwMode="white">
          <a:xfrm>
            <a:off x="3130512" y="3459436"/>
            <a:ext cx="637884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BB198E-B185-080F-90EC-8622042C8179}"/>
              </a:ext>
            </a:extLst>
          </p:cNvPr>
          <p:cNvSpPr/>
          <p:nvPr/>
        </p:nvSpPr>
        <p:spPr bwMode="white">
          <a:xfrm>
            <a:off x="6253289" y="3459436"/>
            <a:ext cx="447471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58DCFE-A671-5700-5F9F-058C98CF14CA}"/>
              </a:ext>
            </a:extLst>
          </p:cNvPr>
          <p:cNvSpPr/>
          <p:nvPr/>
        </p:nvSpPr>
        <p:spPr bwMode="white">
          <a:xfrm>
            <a:off x="9985388" y="3459436"/>
            <a:ext cx="609322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