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1" r:id="rId20"/>
    <p:sldId id="257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59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41354-A47A-B4EF-7BA7-6EB3138019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8566BA-E1F0-44FB-EE43-D90AC032114A}"/>
              </a:ext>
            </a:extLst>
          </p:cNvPr>
          <p:cNvSpPr/>
          <p:nvPr/>
        </p:nvSpPr>
        <p:spPr bwMode="white">
          <a:xfrm>
            <a:off x="2882975" y="1674381"/>
            <a:ext cx="447471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47D5C3-D2A7-C069-DEFE-192F932B567E}"/>
              </a:ext>
            </a:extLst>
          </p:cNvPr>
          <p:cNvSpPr/>
          <p:nvPr/>
        </p:nvSpPr>
        <p:spPr bwMode="white">
          <a:xfrm>
            <a:off x="5529719" y="1674381"/>
            <a:ext cx="437950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114B86-9099-E64C-7EAB-D6F009BE8E95}"/>
              </a:ext>
            </a:extLst>
          </p:cNvPr>
          <p:cNvSpPr/>
          <p:nvPr/>
        </p:nvSpPr>
        <p:spPr bwMode="white">
          <a:xfrm>
            <a:off x="8176462" y="1674381"/>
            <a:ext cx="780694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6B0F4A-9C5C-F8ED-9DF0-0F3B6653082F}"/>
              </a:ext>
            </a:extLst>
          </p:cNvPr>
          <p:cNvSpPr/>
          <p:nvPr/>
        </p:nvSpPr>
        <p:spPr bwMode="white">
          <a:xfrm>
            <a:off x="10966016" y="1674381"/>
            <a:ext cx="618842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8A9C23-6C77-EBF3-2D0D-F478F6CD5F0F}"/>
              </a:ext>
            </a:extLst>
          </p:cNvPr>
          <p:cNvSpPr/>
          <p:nvPr/>
        </p:nvSpPr>
        <p:spPr bwMode="white">
          <a:xfrm>
            <a:off x="3073388" y="2293473"/>
            <a:ext cx="628363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D3FD55-8A33-4E47-6230-E2AFD7D38625}"/>
              </a:ext>
            </a:extLst>
          </p:cNvPr>
          <p:cNvSpPr/>
          <p:nvPr/>
        </p:nvSpPr>
        <p:spPr bwMode="white">
          <a:xfrm>
            <a:off x="5529719" y="2293473"/>
            <a:ext cx="437950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012F4E-F275-B9C8-3F2D-1F634A92ABAA}"/>
              </a:ext>
            </a:extLst>
          </p:cNvPr>
          <p:cNvSpPr/>
          <p:nvPr/>
        </p:nvSpPr>
        <p:spPr bwMode="white">
          <a:xfrm>
            <a:off x="8338314" y="2293473"/>
            <a:ext cx="809256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EFAD28-316F-BFA9-8FAD-28A19AAC516C}"/>
              </a:ext>
            </a:extLst>
          </p:cNvPr>
          <p:cNvSpPr/>
          <p:nvPr/>
        </p:nvSpPr>
        <p:spPr bwMode="white">
          <a:xfrm>
            <a:off x="10966016" y="2293473"/>
            <a:ext cx="437950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BEFE49-08C4-C7C0-DA59-11BD5ECB171E}"/>
              </a:ext>
            </a:extLst>
          </p:cNvPr>
          <p:cNvSpPr/>
          <p:nvPr/>
        </p:nvSpPr>
        <p:spPr bwMode="white">
          <a:xfrm>
            <a:off x="3073388" y="2912566"/>
            <a:ext cx="428429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D8E2E8-E7E6-70D2-A5CA-400B07D367E1}"/>
              </a:ext>
            </a:extLst>
          </p:cNvPr>
          <p:cNvSpPr/>
          <p:nvPr/>
        </p:nvSpPr>
        <p:spPr bwMode="white">
          <a:xfrm>
            <a:off x="5348826" y="2922090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F8FF3B-A35A-3A7C-F9AB-F1B78E1526D6}"/>
              </a:ext>
            </a:extLst>
          </p:cNvPr>
          <p:cNvSpPr/>
          <p:nvPr/>
        </p:nvSpPr>
        <p:spPr bwMode="white">
          <a:xfrm>
            <a:off x="8176462" y="2912566"/>
            <a:ext cx="599801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D20A785-80D8-F60E-267A-7295B68AE515}"/>
              </a:ext>
            </a:extLst>
          </p:cNvPr>
          <p:cNvSpPr/>
          <p:nvPr/>
        </p:nvSpPr>
        <p:spPr bwMode="white">
          <a:xfrm>
            <a:off x="11175471" y="2912566"/>
            <a:ext cx="599801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E29ED58D-1E72-8724-B08C-4AA18BFD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438716"/>
            <a:ext cx="11520000" cy="301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413CA35-51C5-5F21-9221-F0A7B9DEBA99}"/>
              </a:ext>
            </a:extLst>
          </p:cNvPr>
          <p:cNvSpPr/>
          <p:nvPr/>
        </p:nvSpPr>
        <p:spPr bwMode="white">
          <a:xfrm>
            <a:off x="2497217" y="4087431"/>
            <a:ext cx="1532826" cy="28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C9475A3-93B8-44D7-95B3-34393627996B}"/>
              </a:ext>
            </a:extLst>
          </p:cNvPr>
          <p:cNvSpPr/>
          <p:nvPr/>
        </p:nvSpPr>
        <p:spPr bwMode="white">
          <a:xfrm>
            <a:off x="6400688" y="4087431"/>
            <a:ext cx="961586" cy="28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1B82708-76B9-7EAB-6C7F-3C56A016D191}"/>
              </a:ext>
            </a:extLst>
          </p:cNvPr>
          <p:cNvSpPr/>
          <p:nvPr/>
        </p:nvSpPr>
        <p:spPr bwMode="white">
          <a:xfrm>
            <a:off x="10789712" y="4096971"/>
            <a:ext cx="942545" cy="27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2C7975D-0C3C-4E6F-F605-D678F12BF35D}"/>
              </a:ext>
            </a:extLst>
          </p:cNvPr>
          <p:cNvSpPr/>
          <p:nvPr/>
        </p:nvSpPr>
        <p:spPr bwMode="white">
          <a:xfrm>
            <a:off x="1894897" y="4650288"/>
            <a:ext cx="1224136" cy="164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B8CE63D-1FFC-1CA0-1498-1DF8CBBE5F66}"/>
              </a:ext>
            </a:extLst>
          </p:cNvPr>
          <p:cNvSpPr/>
          <p:nvPr/>
        </p:nvSpPr>
        <p:spPr bwMode="white">
          <a:xfrm>
            <a:off x="8159592" y="4783846"/>
            <a:ext cx="3240360" cy="1291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D015241-896D-4505-70C6-65C8B92A9485}"/>
              </a:ext>
            </a:extLst>
          </p:cNvPr>
          <p:cNvSpPr/>
          <p:nvPr/>
        </p:nvSpPr>
        <p:spPr bwMode="white">
          <a:xfrm>
            <a:off x="4343168" y="4783847"/>
            <a:ext cx="3456384" cy="136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A4E718-AE9B-FD7C-B6D3-81E8530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68761B-D8BC-6969-8C25-02B81AD8B4EA}"/>
              </a:ext>
            </a:extLst>
          </p:cNvPr>
          <p:cNvSpPr/>
          <p:nvPr/>
        </p:nvSpPr>
        <p:spPr bwMode="white">
          <a:xfrm>
            <a:off x="2635438" y="1504610"/>
            <a:ext cx="266578" cy="27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5CD137-8ECA-E0AA-B86E-68DF0F2FA064}"/>
              </a:ext>
            </a:extLst>
          </p:cNvPr>
          <p:cNvSpPr/>
          <p:nvPr/>
        </p:nvSpPr>
        <p:spPr bwMode="white">
          <a:xfrm>
            <a:off x="3777917" y="2132856"/>
            <a:ext cx="5664793" cy="53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3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A1B840-33B8-DF96-2CF2-A3B7031706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033BE5-E0F3-D3FC-1550-591F7CCD3651}"/>
              </a:ext>
            </a:extLst>
          </p:cNvPr>
          <p:cNvSpPr/>
          <p:nvPr/>
        </p:nvSpPr>
        <p:spPr bwMode="white">
          <a:xfrm>
            <a:off x="4787107" y="931625"/>
            <a:ext cx="818776" cy="371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8FEE3D-0B7D-6116-D6B8-86F4AA46D25D}"/>
              </a:ext>
            </a:extLst>
          </p:cNvPr>
          <p:cNvSpPr/>
          <p:nvPr/>
        </p:nvSpPr>
        <p:spPr bwMode="white">
          <a:xfrm>
            <a:off x="3796958" y="1465142"/>
            <a:ext cx="809256" cy="371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EF5D68-ACB3-401E-1C9B-166961F1FE64}"/>
              </a:ext>
            </a:extLst>
          </p:cNvPr>
          <p:cNvSpPr/>
          <p:nvPr/>
        </p:nvSpPr>
        <p:spPr bwMode="white">
          <a:xfrm>
            <a:off x="2587834" y="2541704"/>
            <a:ext cx="809256" cy="371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22FBE7-CB11-41B8-01F1-594B927E24A8}"/>
              </a:ext>
            </a:extLst>
          </p:cNvPr>
          <p:cNvSpPr/>
          <p:nvPr/>
        </p:nvSpPr>
        <p:spPr bwMode="white">
          <a:xfrm>
            <a:off x="3663669" y="4142256"/>
            <a:ext cx="437950" cy="371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1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3EDBB0-ED39-254E-72D0-6BD77FF1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B68CAD-3E61-14F7-F511-FAAF128A3CC4}"/>
              </a:ext>
            </a:extLst>
          </p:cNvPr>
          <p:cNvSpPr/>
          <p:nvPr/>
        </p:nvSpPr>
        <p:spPr bwMode="white">
          <a:xfrm>
            <a:off x="8462082" y="1352106"/>
            <a:ext cx="114247" cy="381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FDBD65-AE2E-3A8E-534C-A4DB220C6F19}"/>
              </a:ext>
            </a:extLst>
          </p:cNvPr>
          <p:cNvSpPr/>
          <p:nvPr/>
        </p:nvSpPr>
        <p:spPr bwMode="white">
          <a:xfrm>
            <a:off x="8462082" y="1733686"/>
            <a:ext cx="114247" cy="248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179B52-96B1-C0CC-9F3E-156F678072BB}"/>
              </a:ext>
            </a:extLst>
          </p:cNvPr>
          <p:cNvSpPr/>
          <p:nvPr/>
        </p:nvSpPr>
        <p:spPr bwMode="white">
          <a:xfrm>
            <a:off x="10099636" y="1628800"/>
            <a:ext cx="460860" cy="343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8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4714C0-3FED-5F09-7634-5F7EB29D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CE1B39-9A17-0601-037B-2FD041ED67DE}"/>
              </a:ext>
            </a:extLst>
          </p:cNvPr>
          <p:cNvSpPr/>
          <p:nvPr/>
        </p:nvSpPr>
        <p:spPr bwMode="white">
          <a:xfrm>
            <a:off x="7119669" y="1055568"/>
            <a:ext cx="1628033" cy="362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C1BEBD-99CB-71F6-BD36-73FDA9063D11}"/>
              </a:ext>
            </a:extLst>
          </p:cNvPr>
          <p:cNvSpPr/>
          <p:nvPr/>
        </p:nvSpPr>
        <p:spPr bwMode="white">
          <a:xfrm>
            <a:off x="1340628" y="3494821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E8D85A-75E6-9C60-12EA-FDAE3D3C7165}"/>
              </a:ext>
            </a:extLst>
          </p:cNvPr>
          <p:cNvSpPr/>
          <p:nvPr/>
        </p:nvSpPr>
        <p:spPr bwMode="white">
          <a:xfrm>
            <a:off x="2930578" y="3494821"/>
            <a:ext cx="228495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1EFD55-77DF-48EC-20CA-ABF9BCD2BEDE}"/>
              </a:ext>
            </a:extLst>
          </p:cNvPr>
          <p:cNvSpPr/>
          <p:nvPr/>
        </p:nvSpPr>
        <p:spPr bwMode="white">
          <a:xfrm>
            <a:off x="4511008" y="3494821"/>
            <a:ext cx="238016" cy="25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E829DD-E7BD-E719-2DB7-64FA77C92206}"/>
              </a:ext>
            </a:extLst>
          </p:cNvPr>
          <p:cNvSpPr/>
          <p:nvPr/>
        </p:nvSpPr>
        <p:spPr bwMode="white">
          <a:xfrm>
            <a:off x="6100958" y="3494821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C08ADB-F3E1-7818-91D9-CCB50A07CEDE}"/>
              </a:ext>
            </a:extLst>
          </p:cNvPr>
          <p:cNvSpPr/>
          <p:nvPr/>
        </p:nvSpPr>
        <p:spPr bwMode="white">
          <a:xfrm>
            <a:off x="8214545" y="3494821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66092A-988C-925B-060D-46887124F0A5}"/>
              </a:ext>
            </a:extLst>
          </p:cNvPr>
          <p:cNvSpPr/>
          <p:nvPr/>
        </p:nvSpPr>
        <p:spPr bwMode="white">
          <a:xfrm>
            <a:off x="9794975" y="3494821"/>
            <a:ext cx="409388" cy="25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740F7F-1ADE-3A26-969B-68392BF70D59}"/>
              </a:ext>
            </a:extLst>
          </p:cNvPr>
          <p:cNvSpPr/>
          <p:nvPr/>
        </p:nvSpPr>
        <p:spPr bwMode="white">
          <a:xfrm>
            <a:off x="1988033" y="4628693"/>
            <a:ext cx="257057" cy="28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35F305-1352-E307-3681-116179CF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151F45-8A81-97E7-D5CB-2403D9523835}"/>
              </a:ext>
            </a:extLst>
          </p:cNvPr>
          <p:cNvSpPr/>
          <p:nvPr/>
        </p:nvSpPr>
        <p:spPr bwMode="white">
          <a:xfrm>
            <a:off x="2968661" y="2060849"/>
            <a:ext cx="4798413" cy="10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09D7D1-0CC9-1AFC-8B05-99306A6031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3FA512-422A-E4AC-FF18-09437639EBA8}"/>
              </a:ext>
            </a:extLst>
          </p:cNvPr>
          <p:cNvSpPr/>
          <p:nvPr/>
        </p:nvSpPr>
        <p:spPr bwMode="white">
          <a:xfrm>
            <a:off x="2387900" y="2060848"/>
            <a:ext cx="5483900" cy="100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60FA94-2F9F-57D7-05FA-23D60AC7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640"/>
            <a:ext cx="11520000" cy="381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FF9AF3-9168-5611-5DB5-61A702AED543}"/>
              </a:ext>
            </a:extLst>
          </p:cNvPr>
          <p:cNvSpPr/>
          <p:nvPr/>
        </p:nvSpPr>
        <p:spPr bwMode="white">
          <a:xfrm>
            <a:off x="7167272" y="2473686"/>
            <a:ext cx="437950" cy="4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4D2365-4FFF-3B5D-D8B0-F61E1E0C6BC2}"/>
              </a:ext>
            </a:extLst>
          </p:cNvPr>
          <p:cNvSpPr/>
          <p:nvPr/>
        </p:nvSpPr>
        <p:spPr bwMode="white">
          <a:xfrm>
            <a:off x="5796297" y="2930695"/>
            <a:ext cx="837818" cy="28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CBB517-B3D2-3ECA-F40D-882BDD0D83DC}"/>
              </a:ext>
            </a:extLst>
          </p:cNvPr>
          <p:cNvSpPr/>
          <p:nvPr/>
        </p:nvSpPr>
        <p:spPr bwMode="white">
          <a:xfrm>
            <a:off x="2178446" y="3501956"/>
            <a:ext cx="837818" cy="28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DF7C7F2-3B82-0C4F-9111-02B50E6B07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5" y="3977720"/>
            <a:ext cx="11520000" cy="280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2C6B05-57C2-2A49-BF2E-68145ABA8F95}"/>
              </a:ext>
            </a:extLst>
          </p:cNvPr>
          <p:cNvSpPr/>
          <p:nvPr/>
        </p:nvSpPr>
        <p:spPr bwMode="white">
          <a:xfrm>
            <a:off x="1426313" y="5030497"/>
            <a:ext cx="9396892" cy="1626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5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247014-175A-0C0A-D0DB-F9F3769E99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13D1B4-E6BE-4BCC-EA91-6B35D4B4135F}"/>
              </a:ext>
            </a:extLst>
          </p:cNvPr>
          <p:cNvSpPr/>
          <p:nvPr/>
        </p:nvSpPr>
        <p:spPr bwMode="white">
          <a:xfrm>
            <a:off x="10575669" y="1227881"/>
            <a:ext cx="361785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52B69A-7C0B-42A0-F8F9-D355EE0C822F}"/>
              </a:ext>
            </a:extLst>
          </p:cNvPr>
          <p:cNvSpPr/>
          <p:nvPr/>
        </p:nvSpPr>
        <p:spPr bwMode="white">
          <a:xfrm>
            <a:off x="10575669" y="2696604"/>
            <a:ext cx="361785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E7CAFC-54C0-4B93-408B-65BD8B076CD8}"/>
              </a:ext>
            </a:extLst>
          </p:cNvPr>
          <p:cNvSpPr/>
          <p:nvPr/>
        </p:nvSpPr>
        <p:spPr bwMode="white">
          <a:xfrm>
            <a:off x="2197486" y="2204864"/>
            <a:ext cx="3538473" cy="161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2886075"/>
            <a:ext cx="437197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163A67-C103-F463-68DF-76E27122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8AFE39-07BD-CD1A-6395-6384D25E3470}"/>
              </a:ext>
            </a:extLst>
          </p:cNvPr>
          <p:cNvSpPr/>
          <p:nvPr/>
        </p:nvSpPr>
        <p:spPr bwMode="white">
          <a:xfrm>
            <a:off x="2721123" y="3249492"/>
            <a:ext cx="637884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A01CB-0D1E-AC23-CBBA-C7A60A388E55}"/>
              </a:ext>
            </a:extLst>
          </p:cNvPr>
          <p:cNvSpPr/>
          <p:nvPr/>
        </p:nvSpPr>
        <p:spPr bwMode="white">
          <a:xfrm>
            <a:off x="6643636" y="3249492"/>
            <a:ext cx="847339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3CED82-20E5-691E-0C75-C7150DABE116}"/>
              </a:ext>
            </a:extLst>
          </p:cNvPr>
          <p:cNvSpPr/>
          <p:nvPr/>
        </p:nvSpPr>
        <p:spPr bwMode="white">
          <a:xfrm>
            <a:off x="10071074" y="3249492"/>
            <a:ext cx="828296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6F5D6-8B2F-7E62-3DC2-91EA624A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727A74-F5C5-2DFF-938E-B5E0F9DC4D1E}"/>
              </a:ext>
            </a:extLst>
          </p:cNvPr>
          <p:cNvSpPr/>
          <p:nvPr/>
        </p:nvSpPr>
        <p:spPr bwMode="white">
          <a:xfrm>
            <a:off x="5453553" y="998109"/>
            <a:ext cx="818776" cy="361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B9C79F-BE7E-538C-E304-63021D4DA952}"/>
              </a:ext>
            </a:extLst>
          </p:cNvPr>
          <p:cNvSpPr/>
          <p:nvPr/>
        </p:nvSpPr>
        <p:spPr bwMode="white">
          <a:xfrm>
            <a:off x="3492297" y="1579075"/>
            <a:ext cx="428429" cy="361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6378BC-ECB1-270C-D670-DD3DCF81BFBB}"/>
              </a:ext>
            </a:extLst>
          </p:cNvPr>
          <p:cNvSpPr/>
          <p:nvPr/>
        </p:nvSpPr>
        <p:spPr bwMode="white">
          <a:xfrm>
            <a:off x="10242446" y="1579075"/>
            <a:ext cx="428429" cy="361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1FF8C4-D399-3D83-96A0-67AB6B9865F5}"/>
              </a:ext>
            </a:extLst>
          </p:cNvPr>
          <p:cNvSpPr/>
          <p:nvPr/>
        </p:nvSpPr>
        <p:spPr bwMode="white">
          <a:xfrm>
            <a:off x="7386247" y="2160040"/>
            <a:ext cx="418909" cy="361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6BA224-7C31-3810-6151-2D8A4B075E12}"/>
              </a:ext>
            </a:extLst>
          </p:cNvPr>
          <p:cNvSpPr/>
          <p:nvPr/>
        </p:nvSpPr>
        <p:spPr bwMode="white">
          <a:xfrm>
            <a:off x="3263801" y="2779102"/>
            <a:ext cx="247537" cy="2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A40B20-437B-C670-99C7-54F8AAAE39D4}"/>
              </a:ext>
            </a:extLst>
          </p:cNvPr>
          <p:cNvSpPr/>
          <p:nvPr/>
        </p:nvSpPr>
        <p:spPr bwMode="white">
          <a:xfrm>
            <a:off x="5872462" y="2779102"/>
            <a:ext cx="247537" cy="2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860327-4419-5B04-ED6F-40801CF3591E}"/>
              </a:ext>
            </a:extLst>
          </p:cNvPr>
          <p:cNvSpPr/>
          <p:nvPr/>
        </p:nvSpPr>
        <p:spPr bwMode="white">
          <a:xfrm>
            <a:off x="2283173" y="3360067"/>
            <a:ext cx="837818" cy="2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B631F4-9D4B-4163-2E09-9EE371B40001}"/>
              </a:ext>
            </a:extLst>
          </p:cNvPr>
          <p:cNvSpPr/>
          <p:nvPr/>
        </p:nvSpPr>
        <p:spPr bwMode="white">
          <a:xfrm>
            <a:off x="3911206" y="3950557"/>
            <a:ext cx="247537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6B6BBA-3D0B-A9ED-3F4E-04446B95E02C}"/>
              </a:ext>
            </a:extLst>
          </p:cNvPr>
          <p:cNvSpPr/>
          <p:nvPr/>
        </p:nvSpPr>
        <p:spPr bwMode="white">
          <a:xfrm>
            <a:off x="8785785" y="3941033"/>
            <a:ext cx="257057" cy="2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2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28149B-7EB5-FCA0-9F10-5B40ADC7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51CCDE-B3AA-DAE3-DDE4-923C0DD46049}"/>
              </a:ext>
            </a:extLst>
          </p:cNvPr>
          <p:cNvSpPr/>
          <p:nvPr/>
        </p:nvSpPr>
        <p:spPr bwMode="white">
          <a:xfrm>
            <a:off x="6929256" y="502940"/>
            <a:ext cx="247537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42EEF3-1A0C-60AB-E0A5-2AB621FF9084}"/>
              </a:ext>
            </a:extLst>
          </p:cNvPr>
          <p:cNvSpPr/>
          <p:nvPr/>
        </p:nvSpPr>
        <p:spPr bwMode="white">
          <a:xfrm>
            <a:off x="10032991" y="502940"/>
            <a:ext cx="428429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B6DF5E-351E-C813-AF41-B2E96755391B}"/>
              </a:ext>
            </a:extLst>
          </p:cNvPr>
          <p:cNvSpPr/>
          <p:nvPr/>
        </p:nvSpPr>
        <p:spPr bwMode="white">
          <a:xfrm>
            <a:off x="2007074" y="1979991"/>
            <a:ext cx="418909" cy="28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EC8A89-D758-C9A7-D21C-A1DA7A69E4BD}"/>
              </a:ext>
            </a:extLst>
          </p:cNvPr>
          <p:cNvSpPr/>
          <p:nvPr/>
        </p:nvSpPr>
        <p:spPr bwMode="white">
          <a:xfrm>
            <a:off x="5424991" y="1970461"/>
            <a:ext cx="409388" cy="29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BF1189-A0D4-404F-B841-9BAD80614D48}"/>
              </a:ext>
            </a:extLst>
          </p:cNvPr>
          <p:cNvSpPr/>
          <p:nvPr/>
        </p:nvSpPr>
        <p:spPr bwMode="white">
          <a:xfrm>
            <a:off x="8823867" y="1970461"/>
            <a:ext cx="418909" cy="29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DEDDB6-6C87-31F5-5C03-08B9EA56B26D}"/>
              </a:ext>
            </a:extLst>
          </p:cNvPr>
          <p:cNvSpPr/>
          <p:nvPr/>
        </p:nvSpPr>
        <p:spPr bwMode="white">
          <a:xfrm>
            <a:off x="1616727" y="2732810"/>
            <a:ext cx="418909" cy="29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0828BE-C1CE-6B63-7493-F93452FF4DBB}"/>
              </a:ext>
            </a:extLst>
          </p:cNvPr>
          <p:cNvSpPr/>
          <p:nvPr/>
        </p:nvSpPr>
        <p:spPr bwMode="white">
          <a:xfrm>
            <a:off x="5615404" y="2732810"/>
            <a:ext cx="409388" cy="29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9F623D-8557-B669-DD18-6F872AF0074F}"/>
              </a:ext>
            </a:extLst>
          </p:cNvPr>
          <p:cNvSpPr/>
          <p:nvPr/>
        </p:nvSpPr>
        <p:spPr bwMode="white">
          <a:xfrm>
            <a:off x="9214214" y="2732810"/>
            <a:ext cx="418910" cy="29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A418AD-326D-71BB-1C82-124AA9831E94}"/>
              </a:ext>
            </a:extLst>
          </p:cNvPr>
          <p:cNvSpPr/>
          <p:nvPr/>
        </p:nvSpPr>
        <p:spPr bwMode="white">
          <a:xfrm>
            <a:off x="2673520" y="3981157"/>
            <a:ext cx="628363" cy="28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43F2D70-0ED2-8F58-AAEB-EFF61A4439F3}"/>
              </a:ext>
            </a:extLst>
          </p:cNvPr>
          <p:cNvSpPr/>
          <p:nvPr/>
        </p:nvSpPr>
        <p:spPr bwMode="white">
          <a:xfrm>
            <a:off x="5986710" y="3981157"/>
            <a:ext cx="637884" cy="28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E69FA8-BA5D-8168-434C-B7BBA0D0E89F}"/>
              </a:ext>
            </a:extLst>
          </p:cNvPr>
          <p:cNvSpPr/>
          <p:nvPr/>
        </p:nvSpPr>
        <p:spPr bwMode="white">
          <a:xfrm>
            <a:off x="4710942" y="4571977"/>
            <a:ext cx="837818" cy="28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94D6473-9959-0FA9-F565-0554F37DC916}"/>
              </a:ext>
            </a:extLst>
          </p:cNvPr>
          <p:cNvSpPr/>
          <p:nvPr/>
        </p:nvSpPr>
        <p:spPr bwMode="white">
          <a:xfrm>
            <a:off x="6472264" y="4571977"/>
            <a:ext cx="828297" cy="28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4372E5-6435-E089-31E8-3D179B13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970257-E90E-3985-BA72-F50C5A47526D}"/>
              </a:ext>
            </a:extLst>
          </p:cNvPr>
          <p:cNvSpPr/>
          <p:nvPr/>
        </p:nvSpPr>
        <p:spPr bwMode="white">
          <a:xfrm>
            <a:off x="2644958" y="445991"/>
            <a:ext cx="257057" cy="28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2B83EA-5B32-73DB-D1DB-7DAAD0625D86}"/>
              </a:ext>
            </a:extLst>
          </p:cNvPr>
          <p:cNvSpPr/>
          <p:nvPr/>
        </p:nvSpPr>
        <p:spPr bwMode="white">
          <a:xfrm>
            <a:off x="5501157" y="445991"/>
            <a:ext cx="257057" cy="28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7AC984-2E64-6DDA-745C-72B1DA628DDE}"/>
              </a:ext>
            </a:extLst>
          </p:cNvPr>
          <p:cNvSpPr/>
          <p:nvPr/>
        </p:nvSpPr>
        <p:spPr bwMode="white">
          <a:xfrm>
            <a:off x="8404958" y="455545"/>
            <a:ext cx="161852" cy="27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432C36-A98D-8FD0-9BF4-A610359344A2}"/>
              </a:ext>
            </a:extLst>
          </p:cNvPr>
          <p:cNvSpPr/>
          <p:nvPr/>
        </p:nvSpPr>
        <p:spPr bwMode="white">
          <a:xfrm>
            <a:off x="8033652" y="2290021"/>
            <a:ext cx="647404" cy="27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6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DFDDDD-C265-AD97-75F1-379BCAEF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5CE9E1-BD43-5793-C748-3F3B93ED9FD0}"/>
              </a:ext>
            </a:extLst>
          </p:cNvPr>
          <p:cNvSpPr/>
          <p:nvPr/>
        </p:nvSpPr>
        <p:spPr bwMode="white">
          <a:xfrm>
            <a:off x="8233586" y="1036093"/>
            <a:ext cx="428429" cy="371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175FB2-3DDD-ED0C-849F-F6A118DADC19}"/>
              </a:ext>
            </a:extLst>
          </p:cNvPr>
          <p:cNvSpPr/>
          <p:nvPr/>
        </p:nvSpPr>
        <p:spPr bwMode="white">
          <a:xfrm>
            <a:off x="1788099" y="2873924"/>
            <a:ext cx="437950" cy="371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3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6CFC3D-90B9-7A68-968C-F0BF72873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C32E7B-20F3-3CCE-9465-4A0C3D8A1EFF}"/>
              </a:ext>
            </a:extLst>
          </p:cNvPr>
          <p:cNvSpPr/>
          <p:nvPr/>
        </p:nvSpPr>
        <p:spPr bwMode="white">
          <a:xfrm>
            <a:off x="10023471" y="407660"/>
            <a:ext cx="437950" cy="3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59AF9B-8BEA-8E80-BFCB-B9509A752439}"/>
              </a:ext>
            </a:extLst>
          </p:cNvPr>
          <p:cNvSpPr/>
          <p:nvPr/>
        </p:nvSpPr>
        <p:spPr bwMode="white">
          <a:xfrm>
            <a:off x="1997553" y="2857409"/>
            <a:ext cx="437950" cy="3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3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2B37C6-CC63-90B9-6F23-CC9A5695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9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BCD43D-C8A3-17C0-1B34-19EAF4C81A34}"/>
              </a:ext>
            </a:extLst>
          </p:cNvPr>
          <p:cNvSpPr/>
          <p:nvPr/>
        </p:nvSpPr>
        <p:spPr bwMode="white">
          <a:xfrm>
            <a:off x="2768727" y="1647609"/>
            <a:ext cx="428429" cy="371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2023-11-25T01:58:46Z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