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76" r:id="rId6"/>
    <p:sldId id="275" r:id="rId7"/>
    <p:sldId id="273" r:id="rId8"/>
    <p:sldId id="272" r:id="rId9"/>
    <p:sldId id="271" r:id="rId10"/>
    <p:sldId id="270" r:id="rId11"/>
    <p:sldId id="269" r:id="rId12"/>
    <p:sldId id="268" r:id="rId13"/>
    <p:sldId id="267" r:id="rId14"/>
    <p:sldId id="265" r:id="rId15"/>
    <p:sldId id="264" r:id="rId16"/>
    <p:sldId id="263" r:id="rId17"/>
    <p:sldId id="262" r:id="rId18"/>
    <p:sldId id="261" r:id="rId19"/>
    <p:sldId id="257" r:id="rId20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3" autoAdjust="0"/>
    <p:restoredTop sz="94660"/>
  </p:normalViewPr>
  <p:slideViewPr>
    <p:cSldViewPr showGuides="1">
      <p:cViewPr varScale="1">
        <p:scale>
          <a:sx n="82" d="100"/>
          <a:sy n="82" d="100"/>
        </p:scale>
        <p:origin x="163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360000" y="360000"/>
            <a:ext cx="11520000" cy="3689931"/>
            <a:chOff x="360000" y="360000"/>
            <a:chExt cx="11520000" cy="3689931"/>
          </a:xfrm>
        </p:grpSpPr>
        <p:pic>
          <p:nvPicPr>
            <p:cNvPr id="3" name="img_16777215">
              <a:extLst>
                <a:ext uri="{FF2B5EF4-FFF2-40B4-BE49-F238E27FC236}">
                  <a16:creationId xmlns:a16="http://schemas.microsoft.com/office/drawing/2014/main" id="{816B55E2-485E-C115-FB11-526D180E3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0" y="360000"/>
              <a:ext cx="11520000" cy="3689931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1544" y="1659974"/>
              <a:ext cx="9145016" cy="2182964"/>
            </a:xfrm>
            <a:prstGeom prst="rect">
              <a:avLst/>
            </a:prstGeom>
          </p:spPr>
        </p:pic>
      </p:grp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FFF1DE5B-003C-70CB-B7DC-C67758617715}"/>
              </a:ext>
            </a:extLst>
          </p:cNvPr>
          <p:cNvSpPr/>
          <p:nvPr/>
        </p:nvSpPr>
        <p:spPr bwMode="white">
          <a:xfrm>
            <a:off x="5186975" y="2060848"/>
            <a:ext cx="418909" cy="432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CA37981B-A1BC-D8A6-C87A-1AFBE062C036}"/>
              </a:ext>
            </a:extLst>
          </p:cNvPr>
          <p:cNvSpPr/>
          <p:nvPr/>
        </p:nvSpPr>
        <p:spPr bwMode="white">
          <a:xfrm>
            <a:off x="4549090" y="2492896"/>
            <a:ext cx="418909" cy="431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FC49AC2B-6D75-9253-C1F8-D295DF1894FA}"/>
              </a:ext>
            </a:extLst>
          </p:cNvPr>
          <p:cNvSpPr/>
          <p:nvPr/>
        </p:nvSpPr>
        <p:spPr bwMode="white">
          <a:xfrm>
            <a:off x="10451900" y="2492897"/>
            <a:ext cx="323702" cy="648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AFBDF942-CD99-9F13-76CC-172B184FEFEA}"/>
              </a:ext>
            </a:extLst>
          </p:cNvPr>
          <p:cNvSpPr/>
          <p:nvPr/>
        </p:nvSpPr>
        <p:spPr bwMode="white">
          <a:xfrm>
            <a:off x="9728330" y="3429000"/>
            <a:ext cx="428429" cy="392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53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FB5CE30-4662-BE56-01D0-AC4E525337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69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356B762-A481-0758-A9E9-4C3276D5DFAF}"/>
              </a:ext>
            </a:extLst>
          </p:cNvPr>
          <p:cNvSpPr/>
          <p:nvPr/>
        </p:nvSpPr>
        <p:spPr bwMode="white">
          <a:xfrm>
            <a:off x="1588165" y="1844824"/>
            <a:ext cx="9044339" cy="630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547DEC5-CB9E-B464-6512-2CB460C9EE1D}"/>
              </a:ext>
            </a:extLst>
          </p:cNvPr>
          <p:cNvSpPr/>
          <p:nvPr/>
        </p:nvSpPr>
        <p:spPr bwMode="white">
          <a:xfrm>
            <a:off x="4149223" y="3501008"/>
            <a:ext cx="4265256" cy="633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2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F30B8F7-EC95-6737-A575-AD9EE7103D6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95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6E0BD83-07CE-43D6-4C79-070F80A5AC0F}"/>
              </a:ext>
            </a:extLst>
          </p:cNvPr>
          <p:cNvSpPr/>
          <p:nvPr/>
        </p:nvSpPr>
        <p:spPr bwMode="white">
          <a:xfrm>
            <a:off x="4644297" y="1864971"/>
            <a:ext cx="399867" cy="100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9196453-36A2-52CE-6162-4FCEA58ECF21}"/>
              </a:ext>
            </a:extLst>
          </p:cNvPr>
          <p:cNvSpPr/>
          <p:nvPr/>
        </p:nvSpPr>
        <p:spPr bwMode="white">
          <a:xfrm rot="19845783">
            <a:off x="9023820" y="1890381"/>
            <a:ext cx="419685" cy="100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B1627B0-A51E-E6CF-DFB1-1140F411AB8F}"/>
              </a:ext>
            </a:extLst>
          </p:cNvPr>
          <p:cNvSpPr/>
          <p:nvPr/>
        </p:nvSpPr>
        <p:spPr bwMode="white">
          <a:xfrm rot="1835990">
            <a:off x="7833501" y="1895192"/>
            <a:ext cx="399867" cy="100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76A38F6-89C3-06B5-DD54-CE5D3FBF7B6C}"/>
              </a:ext>
            </a:extLst>
          </p:cNvPr>
          <p:cNvSpPr/>
          <p:nvPr/>
        </p:nvSpPr>
        <p:spPr bwMode="white">
          <a:xfrm>
            <a:off x="2911537" y="3208015"/>
            <a:ext cx="1075834" cy="342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6A24B4B-447F-A9CC-4591-E516ABDE6833}"/>
              </a:ext>
            </a:extLst>
          </p:cNvPr>
          <p:cNvSpPr/>
          <p:nvPr/>
        </p:nvSpPr>
        <p:spPr bwMode="white">
          <a:xfrm>
            <a:off x="8100297" y="3217540"/>
            <a:ext cx="1066314" cy="342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A45A4405-DDB7-C93F-40DD-840593682FA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800069"/>
            <a:ext cx="11520000" cy="2882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1AFA0E2-F8C1-64B5-1A8F-463FA58C4FA8}"/>
              </a:ext>
            </a:extLst>
          </p:cNvPr>
          <p:cNvSpPr/>
          <p:nvPr/>
        </p:nvSpPr>
        <p:spPr bwMode="white">
          <a:xfrm>
            <a:off x="1454876" y="5451134"/>
            <a:ext cx="733090" cy="362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EDC75A2-4EA1-D9F7-3D32-5D8C3EFFBAD6}"/>
              </a:ext>
            </a:extLst>
          </p:cNvPr>
          <p:cNvSpPr/>
          <p:nvPr/>
        </p:nvSpPr>
        <p:spPr bwMode="white">
          <a:xfrm>
            <a:off x="3701752" y="5451134"/>
            <a:ext cx="1304330" cy="362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85354ED-F0FE-2DD4-C89F-A611609FBC5B}"/>
              </a:ext>
            </a:extLst>
          </p:cNvPr>
          <p:cNvSpPr/>
          <p:nvPr/>
        </p:nvSpPr>
        <p:spPr bwMode="white">
          <a:xfrm>
            <a:off x="6329454" y="5451134"/>
            <a:ext cx="1113917" cy="362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4869F3B-8586-2FF2-B89B-5E311E2C3576}"/>
              </a:ext>
            </a:extLst>
          </p:cNvPr>
          <p:cNvSpPr/>
          <p:nvPr/>
        </p:nvSpPr>
        <p:spPr bwMode="white">
          <a:xfrm>
            <a:off x="8861950" y="5451134"/>
            <a:ext cx="1113917" cy="362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5D9A648E-A44D-1EDE-9020-0915A4B230B7}"/>
              </a:ext>
            </a:extLst>
          </p:cNvPr>
          <p:cNvSpPr/>
          <p:nvPr/>
        </p:nvSpPr>
        <p:spPr bwMode="white">
          <a:xfrm>
            <a:off x="1169256" y="6081020"/>
            <a:ext cx="1304330" cy="372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48E52BD0-5871-5DDA-6353-F7A4406FD294}"/>
              </a:ext>
            </a:extLst>
          </p:cNvPr>
          <p:cNvSpPr/>
          <p:nvPr/>
        </p:nvSpPr>
        <p:spPr bwMode="white">
          <a:xfrm>
            <a:off x="3796958" y="6081020"/>
            <a:ext cx="1113917" cy="372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603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123EACA-F697-7D6F-2DD8-33BCB3EAB6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88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AA5176A-8FCF-9446-CBE0-9EA0AFA2CCB6}"/>
              </a:ext>
            </a:extLst>
          </p:cNvPr>
          <p:cNvSpPr/>
          <p:nvPr/>
        </p:nvSpPr>
        <p:spPr bwMode="white">
          <a:xfrm>
            <a:off x="2959140" y="1648813"/>
            <a:ext cx="3280876" cy="1699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97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B47D33D-B517-5E8A-36D7-536E6EA0A69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23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43F042F-1752-8F47-09F6-FF419BA9D51B}"/>
              </a:ext>
            </a:extLst>
          </p:cNvPr>
          <p:cNvSpPr/>
          <p:nvPr/>
        </p:nvSpPr>
        <p:spPr bwMode="white">
          <a:xfrm>
            <a:off x="2387900" y="1628800"/>
            <a:ext cx="5293487" cy="1140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73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6C417C7-6B49-7F69-39AD-B5946D97B2A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03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DBFBD22-8A7B-A1F9-5D53-906B4A8DD85E}"/>
              </a:ext>
            </a:extLst>
          </p:cNvPr>
          <p:cNvSpPr/>
          <p:nvPr/>
        </p:nvSpPr>
        <p:spPr bwMode="white">
          <a:xfrm>
            <a:off x="2387900" y="1628800"/>
            <a:ext cx="6464528" cy="1800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35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60000" y="360000"/>
            <a:ext cx="11111308" cy="5760000"/>
            <a:chOff x="360000" y="360000"/>
            <a:chExt cx="11111308" cy="5760000"/>
          </a:xfrm>
        </p:grpSpPr>
        <p:pic>
          <p:nvPicPr>
            <p:cNvPr id="3" name="img_16777215">
              <a:extLst>
                <a:ext uri="{FF2B5EF4-FFF2-40B4-BE49-F238E27FC236}">
                  <a16:creationId xmlns:a16="http://schemas.microsoft.com/office/drawing/2014/main" id="{0E286FE1-52D5-A669-9208-978A96C28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0" y="360000"/>
              <a:ext cx="11111308" cy="5760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95599" y="1036725"/>
              <a:ext cx="6696745" cy="2958473"/>
            </a:xfrm>
            <a:prstGeom prst="rect">
              <a:avLst/>
            </a:prstGeom>
          </p:spPr>
        </p:pic>
      </p:grp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238BD0F-CB33-6310-1481-8D1496431EA7}"/>
              </a:ext>
            </a:extLst>
          </p:cNvPr>
          <p:cNvSpPr/>
          <p:nvPr/>
        </p:nvSpPr>
        <p:spPr bwMode="white">
          <a:xfrm>
            <a:off x="2334323" y="4245932"/>
            <a:ext cx="6714005" cy="1631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30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E93A6FF-4195-0E24-958B-27E74B097A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95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B91B789-52B4-7984-DF31-99A18BFCE88B}"/>
              </a:ext>
            </a:extLst>
          </p:cNvPr>
          <p:cNvSpPr/>
          <p:nvPr/>
        </p:nvSpPr>
        <p:spPr bwMode="white">
          <a:xfrm>
            <a:off x="2378380" y="2276872"/>
            <a:ext cx="6093884" cy="1831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15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675" y="2886075"/>
            <a:ext cx="4438650" cy="1085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628ECEE-39F0-9217-77AA-5E51BF2D1AC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12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5760223-ED04-0CFF-8C05-8B2E054D84F0}"/>
              </a:ext>
            </a:extLst>
          </p:cNvPr>
          <p:cNvSpPr/>
          <p:nvPr/>
        </p:nvSpPr>
        <p:spPr bwMode="white">
          <a:xfrm>
            <a:off x="5701090" y="1036614"/>
            <a:ext cx="809256" cy="362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7B5954F-99B4-B706-54A5-F138F8ED7D81}"/>
              </a:ext>
            </a:extLst>
          </p:cNvPr>
          <p:cNvSpPr/>
          <p:nvPr/>
        </p:nvSpPr>
        <p:spPr bwMode="white">
          <a:xfrm>
            <a:off x="2187966" y="1665579"/>
            <a:ext cx="809256" cy="371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2DCFAE8-DC7F-08AF-7A32-539A88F4D3D6}"/>
              </a:ext>
            </a:extLst>
          </p:cNvPr>
          <p:cNvSpPr/>
          <p:nvPr/>
        </p:nvSpPr>
        <p:spPr bwMode="white">
          <a:xfrm>
            <a:off x="4891834" y="3066457"/>
            <a:ext cx="818776" cy="362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58FA163-99B9-BE7B-5030-B2DC85908E3F}"/>
              </a:ext>
            </a:extLst>
          </p:cNvPr>
          <p:cNvSpPr/>
          <p:nvPr/>
        </p:nvSpPr>
        <p:spPr bwMode="white">
          <a:xfrm>
            <a:off x="9899702" y="3056927"/>
            <a:ext cx="809256" cy="371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3731236-C033-9ABB-7D41-269562373BEC}"/>
              </a:ext>
            </a:extLst>
          </p:cNvPr>
          <p:cNvSpPr/>
          <p:nvPr/>
        </p:nvSpPr>
        <p:spPr bwMode="white">
          <a:xfrm>
            <a:off x="4015933" y="4114733"/>
            <a:ext cx="818776" cy="362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47D55A2-3638-9AD8-1158-2ED96FE29D7E}"/>
              </a:ext>
            </a:extLst>
          </p:cNvPr>
          <p:cNvSpPr/>
          <p:nvPr/>
        </p:nvSpPr>
        <p:spPr bwMode="white">
          <a:xfrm>
            <a:off x="10585190" y="4114733"/>
            <a:ext cx="428429" cy="362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BF28544-9927-3E61-1171-0A6D02FC3C7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57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E82ED07-76C2-D881-EC77-039E1567C053}"/>
              </a:ext>
            </a:extLst>
          </p:cNvPr>
          <p:cNvSpPr/>
          <p:nvPr/>
        </p:nvSpPr>
        <p:spPr bwMode="white">
          <a:xfrm>
            <a:off x="2492628" y="1731671"/>
            <a:ext cx="247537" cy="285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AEE0052-947B-A3C6-C243-E7637B3ECA73}"/>
              </a:ext>
            </a:extLst>
          </p:cNvPr>
          <p:cNvSpPr/>
          <p:nvPr/>
        </p:nvSpPr>
        <p:spPr bwMode="white">
          <a:xfrm>
            <a:off x="4444363" y="1731671"/>
            <a:ext cx="247537" cy="285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F175DEE-E55C-DB41-D8CF-E4787A8CBFA4}"/>
              </a:ext>
            </a:extLst>
          </p:cNvPr>
          <p:cNvSpPr/>
          <p:nvPr/>
        </p:nvSpPr>
        <p:spPr bwMode="white">
          <a:xfrm>
            <a:off x="8662016" y="1731671"/>
            <a:ext cx="447471" cy="285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38AB999-EED2-BD5B-A2FF-FDEC44C767A9}"/>
              </a:ext>
            </a:extLst>
          </p:cNvPr>
          <p:cNvSpPr/>
          <p:nvPr/>
        </p:nvSpPr>
        <p:spPr bwMode="white">
          <a:xfrm>
            <a:off x="2863933" y="2998561"/>
            <a:ext cx="447471" cy="285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8E26F93-4DF6-4121-D276-E1430E12EC8E}"/>
              </a:ext>
            </a:extLst>
          </p:cNvPr>
          <p:cNvSpPr/>
          <p:nvPr/>
        </p:nvSpPr>
        <p:spPr bwMode="white">
          <a:xfrm>
            <a:off x="8747702" y="2998561"/>
            <a:ext cx="618842" cy="285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7053589-8FAF-91AD-128F-3B0351EA36C1}"/>
              </a:ext>
            </a:extLst>
          </p:cNvPr>
          <p:cNvSpPr/>
          <p:nvPr/>
        </p:nvSpPr>
        <p:spPr bwMode="white">
          <a:xfrm>
            <a:off x="2473586" y="3636769"/>
            <a:ext cx="456991" cy="276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BC31172-8253-A511-65FF-97624E21E2CA}"/>
              </a:ext>
            </a:extLst>
          </p:cNvPr>
          <p:cNvSpPr/>
          <p:nvPr/>
        </p:nvSpPr>
        <p:spPr bwMode="white">
          <a:xfrm>
            <a:off x="7262479" y="3636769"/>
            <a:ext cx="247537" cy="276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0A8418D-72BD-0EBE-FC93-FEE6067C61BC}"/>
              </a:ext>
            </a:extLst>
          </p:cNvPr>
          <p:cNvSpPr/>
          <p:nvPr/>
        </p:nvSpPr>
        <p:spPr bwMode="white">
          <a:xfrm>
            <a:off x="3159074" y="4265452"/>
            <a:ext cx="257057" cy="285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A529B45-6FEF-29C6-8A54-B2ED3F93BE35}"/>
              </a:ext>
            </a:extLst>
          </p:cNvPr>
          <p:cNvSpPr/>
          <p:nvPr/>
        </p:nvSpPr>
        <p:spPr bwMode="white">
          <a:xfrm>
            <a:off x="8919074" y="4265452"/>
            <a:ext cx="247537" cy="285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242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512B7E2-8903-6996-7455-6DEE1F81122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17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2A1E882-110A-1845-A680-C9E7B85CA803}"/>
              </a:ext>
            </a:extLst>
          </p:cNvPr>
          <p:cNvSpPr/>
          <p:nvPr/>
        </p:nvSpPr>
        <p:spPr bwMode="white">
          <a:xfrm>
            <a:off x="2007074" y="1351464"/>
            <a:ext cx="418909" cy="285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D00A9B8-7CD2-4D9C-4D66-76D868AC51AF}"/>
              </a:ext>
            </a:extLst>
          </p:cNvPr>
          <p:cNvSpPr/>
          <p:nvPr/>
        </p:nvSpPr>
        <p:spPr bwMode="white">
          <a:xfrm>
            <a:off x="5643966" y="1351464"/>
            <a:ext cx="352264" cy="285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985C6D7-908E-35E2-ECEB-43E2A5ABE2DC}"/>
              </a:ext>
            </a:extLst>
          </p:cNvPr>
          <p:cNvSpPr/>
          <p:nvPr/>
        </p:nvSpPr>
        <p:spPr bwMode="white">
          <a:xfrm>
            <a:off x="9023801" y="1351464"/>
            <a:ext cx="409388" cy="285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A87E66A-C10D-E7A0-D536-8F91681DA5AB}"/>
              </a:ext>
            </a:extLst>
          </p:cNvPr>
          <p:cNvSpPr/>
          <p:nvPr/>
        </p:nvSpPr>
        <p:spPr bwMode="white">
          <a:xfrm>
            <a:off x="2016595" y="2161796"/>
            <a:ext cx="399867" cy="285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5C6C025-D18D-AF20-3222-0AE47A003B6F}"/>
              </a:ext>
            </a:extLst>
          </p:cNvPr>
          <p:cNvSpPr/>
          <p:nvPr/>
        </p:nvSpPr>
        <p:spPr bwMode="white">
          <a:xfrm>
            <a:off x="5615404" y="2161796"/>
            <a:ext cx="409388" cy="285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1FC3C80-CB43-49E9-0CEF-E11AC662C991}"/>
              </a:ext>
            </a:extLst>
          </p:cNvPr>
          <p:cNvSpPr/>
          <p:nvPr/>
        </p:nvSpPr>
        <p:spPr bwMode="white">
          <a:xfrm>
            <a:off x="8633454" y="2161796"/>
            <a:ext cx="409388" cy="285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C8825C2-7833-1ACF-546F-4E0EB03993B4}"/>
              </a:ext>
            </a:extLst>
          </p:cNvPr>
          <p:cNvSpPr/>
          <p:nvPr/>
        </p:nvSpPr>
        <p:spPr bwMode="white">
          <a:xfrm>
            <a:off x="5615404" y="2876795"/>
            <a:ext cx="447471" cy="285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679E0FA-062D-A043-CD44-183B65E7F661}"/>
              </a:ext>
            </a:extLst>
          </p:cNvPr>
          <p:cNvSpPr/>
          <p:nvPr/>
        </p:nvSpPr>
        <p:spPr bwMode="white">
          <a:xfrm>
            <a:off x="5786776" y="3505993"/>
            <a:ext cx="447471" cy="285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DAA297CB-F411-EE49-8C4F-9DD2F8CD0AE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135191"/>
            <a:ext cx="11520000" cy="2153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E971199-33B3-8E38-0A76-6F0F7F23F8B6}"/>
              </a:ext>
            </a:extLst>
          </p:cNvPr>
          <p:cNvSpPr/>
          <p:nvPr/>
        </p:nvSpPr>
        <p:spPr bwMode="white">
          <a:xfrm>
            <a:off x="9395107" y="4220967"/>
            <a:ext cx="247537" cy="276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B715906-5C83-D145-E2BE-8CD53D8DB2D6}"/>
              </a:ext>
            </a:extLst>
          </p:cNvPr>
          <p:cNvSpPr/>
          <p:nvPr/>
        </p:nvSpPr>
        <p:spPr bwMode="white">
          <a:xfrm>
            <a:off x="5053685" y="4935767"/>
            <a:ext cx="437950" cy="276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539A600-60F4-9168-46B1-D3A1C34F021A}"/>
              </a:ext>
            </a:extLst>
          </p:cNvPr>
          <p:cNvSpPr/>
          <p:nvPr/>
        </p:nvSpPr>
        <p:spPr bwMode="white">
          <a:xfrm>
            <a:off x="1302545" y="5641036"/>
            <a:ext cx="437950" cy="285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143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7AF1138-3A33-0A8D-A026-8D0F9E0F40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28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3A4F41C-1719-65D2-A477-CFFDC603CD9B}"/>
              </a:ext>
            </a:extLst>
          </p:cNvPr>
          <p:cNvSpPr/>
          <p:nvPr/>
        </p:nvSpPr>
        <p:spPr bwMode="white">
          <a:xfrm>
            <a:off x="11070743" y="1140923"/>
            <a:ext cx="323702" cy="266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27935A6-B4F8-352A-7765-C210D9B405D6}"/>
              </a:ext>
            </a:extLst>
          </p:cNvPr>
          <p:cNvSpPr/>
          <p:nvPr/>
        </p:nvSpPr>
        <p:spPr bwMode="white">
          <a:xfrm>
            <a:off x="11023140" y="1817088"/>
            <a:ext cx="371306" cy="361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BECA606-EE34-0806-A74E-CB2DF294A63D}"/>
              </a:ext>
            </a:extLst>
          </p:cNvPr>
          <p:cNvSpPr/>
          <p:nvPr/>
        </p:nvSpPr>
        <p:spPr bwMode="white">
          <a:xfrm>
            <a:off x="11023140" y="3245606"/>
            <a:ext cx="371306" cy="361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FEE237E-6B5D-C4B5-F2F8-A48792BB8F01}"/>
              </a:ext>
            </a:extLst>
          </p:cNvPr>
          <p:cNvSpPr/>
          <p:nvPr/>
        </p:nvSpPr>
        <p:spPr bwMode="white">
          <a:xfrm>
            <a:off x="11080264" y="3988436"/>
            <a:ext cx="314181" cy="257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03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60000" y="360000"/>
            <a:ext cx="11520000" cy="2754206"/>
            <a:chOff x="360000" y="360000"/>
            <a:chExt cx="11520000" cy="2754206"/>
          </a:xfrm>
        </p:grpSpPr>
        <p:pic>
          <p:nvPicPr>
            <p:cNvPr id="3" name="img_16777215">
              <a:extLst>
                <a:ext uri="{FF2B5EF4-FFF2-40B4-BE49-F238E27FC236}">
                  <a16:creationId xmlns:a16="http://schemas.microsoft.com/office/drawing/2014/main" id="{01960806-D32E-060F-F868-8DD9540D2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0" y="360000"/>
              <a:ext cx="11520000" cy="275420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1770" y="1124744"/>
              <a:ext cx="6268566" cy="1728192"/>
            </a:xfrm>
            <a:prstGeom prst="rect">
              <a:avLst/>
            </a:prstGeom>
          </p:spPr>
        </p:pic>
      </p:grp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F35AEB1-8CD5-F9F1-7251-A19AD542AADA}"/>
              </a:ext>
            </a:extLst>
          </p:cNvPr>
          <p:cNvSpPr/>
          <p:nvPr/>
        </p:nvSpPr>
        <p:spPr bwMode="white">
          <a:xfrm>
            <a:off x="10489983" y="464831"/>
            <a:ext cx="323702" cy="266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98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280837C-E16A-5524-3B57-C6C892A433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54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DAFA944-AEEA-49BE-E36E-188998D7AF58}"/>
              </a:ext>
            </a:extLst>
          </p:cNvPr>
          <p:cNvSpPr/>
          <p:nvPr/>
        </p:nvSpPr>
        <p:spPr bwMode="white">
          <a:xfrm>
            <a:off x="2568793" y="1141422"/>
            <a:ext cx="428429" cy="381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3390D88-8C62-5730-622E-27EBEB39038E}"/>
              </a:ext>
            </a:extLst>
          </p:cNvPr>
          <p:cNvSpPr/>
          <p:nvPr/>
        </p:nvSpPr>
        <p:spPr bwMode="white">
          <a:xfrm>
            <a:off x="5196495" y="2923445"/>
            <a:ext cx="437950" cy="371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40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4F12DA5-34A8-9DB5-0765-8E92814FA93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03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989C6FA-6FE8-3031-7F47-CBBB4E6D6B69}"/>
              </a:ext>
            </a:extLst>
          </p:cNvPr>
          <p:cNvSpPr/>
          <p:nvPr/>
        </p:nvSpPr>
        <p:spPr bwMode="white">
          <a:xfrm>
            <a:off x="1997553" y="398126"/>
            <a:ext cx="437950" cy="371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567C1EB-D351-FE17-3450-54915A09E9A4}"/>
              </a:ext>
            </a:extLst>
          </p:cNvPr>
          <p:cNvSpPr/>
          <p:nvPr/>
        </p:nvSpPr>
        <p:spPr bwMode="white">
          <a:xfrm>
            <a:off x="7557619" y="1818348"/>
            <a:ext cx="437950" cy="371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47D8EC8-38CF-837B-A72C-CE86488A1EC9}"/>
              </a:ext>
            </a:extLst>
          </p:cNvPr>
          <p:cNvSpPr/>
          <p:nvPr/>
        </p:nvSpPr>
        <p:spPr bwMode="white">
          <a:xfrm>
            <a:off x="6976859" y="3238570"/>
            <a:ext cx="428429" cy="381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9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2023-11-22T06:51:54Z</dcterms:created>
  <dcterms:modified xsi:type="dcterms:W3CDTF">2023-11-25T01:51:54Z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