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8" r:id="rId4"/>
    <p:sldId id="260" r:id="rId5"/>
    <p:sldId id="277" r:id="rId6"/>
    <p:sldId id="275" r:id="rId7"/>
    <p:sldId id="273" r:id="rId8"/>
    <p:sldId id="272" r:id="rId9"/>
    <p:sldId id="271" r:id="rId10"/>
    <p:sldId id="270" r:id="rId11"/>
    <p:sldId id="269" r:id="rId12"/>
    <p:sldId id="267" r:id="rId13"/>
    <p:sldId id="266" r:id="rId14"/>
    <p:sldId id="265" r:id="rId15"/>
    <p:sldId id="264" r:id="rId16"/>
    <p:sldId id="262" r:id="rId17"/>
    <p:sldId id="261" r:id="rId18"/>
    <p:sldId id="257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3E9FF-0A39-43FD-9303-EB992916E060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F0DF1-D2E0-4A74-831C-EF81436F4D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09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F0DF1-D2E0-4A74-831C-EF81436F4D0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45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CFE811-ED82-7429-0159-72AF2FC4B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9"/>
          <a:stretch/>
        </p:blipFill>
        <p:spPr>
          <a:xfrm>
            <a:off x="360000" y="360001"/>
            <a:ext cx="11520000" cy="3069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A7A9F9B-6E19-F4DD-113D-A4061AC4F48E}"/>
              </a:ext>
            </a:extLst>
          </p:cNvPr>
          <p:cNvSpPr/>
          <p:nvPr/>
        </p:nvSpPr>
        <p:spPr bwMode="white">
          <a:xfrm>
            <a:off x="2844892" y="1170799"/>
            <a:ext cx="961586" cy="286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D1A26C-7AD0-4F6C-64FF-8B56F777B212}"/>
              </a:ext>
            </a:extLst>
          </p:cNvPr>
          <p:cNvSpPr/>
          <p:nvPr/>
        </p:nvSpPr>
        <p:spPr bwMode="white">
          <a:xfrm>
            <a:off x="5967669" y="1170799"/>
            <a:ext cx="952066" cy="286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25A89B-E704-A58B-8C8A-37F54D3A709A}"/>
              </a:ext>
            </a:extLst>
          </p:cNvPr>
          <p:cNvSpPr/>
          <p:nvPr/>
        </p:nvSpPr>
        <p:spPr bwMode="white">
          <a:xfrm>
            <a:off x="9871140" y="1170799"/>
            <a:ext cx="942545" cy="286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D26E64D-39E8-9BC2-702C-BAB2A25AE7A6}"/>
              </a:ext>
            </a:extLst>
          </p:cNvPr>
          <p:cNvSpPr/>
          <p:nvPr/>
        </p:nvSpPr>
        <p:spPr bwMode="white">
          <a:xfrm>
            <a:off x="807471" y="1844824"/>
            <a:ext cx="3465520" cy="1386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D700D3F2-9162-F9D6-9506-F0697914FE39}"/>
              </a:ext>
            </a:extLst>
          </p:cNvPr>
          <p:cNvSpPr/>
          <p:nvPr/>
        </p:nvSpPr>
        <p:spPr bwMode="white">
          <a:xfrm>
            <a:off x="4672859" y="1844824"/>
            <a:ext cx="1639165" cy="1386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778125C0-A7BB-4093-F0C8-B8EBF2542C07}"/>
              </a:ext>
            </a:extLst>
          </p:cNvPr>
          <p:cNvSpPr/>
          <p:nvPr/>
        </p:nvSpPr>
        <p:spPr bwMode="white">
          <a:xfrm>
            <a:off x="7824198" y="1844824"/>
            <a:ext cx="3456000" cy="1386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img_16777215">
            <a:extLst>
              <a:ext uri="{FF2B5EF4-FFF2-40B4-BE49-F238E27FC236}">
                <a16:creationId xmlns:a16="http://schemas.microsoft.com/office/drawing/2014/main" id="{499F691A-8B53-C953-3203-1D04A9A70C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93"/>
          <a:stretch/>
        </p:blipFill>
        <p:spPr>
          <a:xfrm>
            <a:off x="807471" y="4077072"/>
            <a:ext cx="11520000" cy="2276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AD10788F-96DC-AF61-FD93-3EA65D76740A}"/>
              </a:ext>
            </a:extLst>
          </p:cNvPr>
          <p:cNvSpPr/>
          <p:nvPr/>
        </p:nvSpPr>
        <p:spPr bwMode="white">
          <a:xfrm>
            <a:off x="3311404" y="4172303"/>
            <a:ext cx="923504" cy="285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BF19D093-24A1-D46A-C3EE-CC3981DCCB3C}"/>
              </a:ext>
            </a:extLst>
          </p:cNvPr>
          <p:cNvSpPr/>
          <p:nvPr/>
        </p:nvSpPr>
        <p:spPr bwMode="white">
          <a:xfrm>
            <a:off x="6824528" y="4172303"/>
            <a:ext cx="923504" cy="285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078B1D3E-0DE4-BD93-439E-3ADEBF10D3CD}"/>
              </a:ext>
            </a:extLst>
          </p:cNvPr>
          <p:cNvSpPr/>
          <p:nvPr/>
        </p:nvSpPr>
        <p:spPr bwMode="white">
          <a:xfrm>
            <a:off x="10147239" y="4172303"/>
            <a:ext cx="923504" cy="285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F10596D2-47FF-A67E-7EE7-45C0DA401816}"/>
              </a:ext>
            </a:extLst>
          </p:cNvPr>
          <p:cNvSpPr/>
          <p:nvPr/>
        </p:nvSpPr>
        <p:spPr bwMode="white">
          <a:xfrm>
            <a:off x="807471" y="4913824"/>
            <a:ext cx="3215719" cy="1325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9D0FA081-5BF6-98AD-C628-79D5AC4814A2}"/>
              </a:ext>
            </a:extLst>
          </p:cNvPr>
          <p:cNvSpPr/>
          <p:nvPr/>
        </p:nvSpPr>
        <p:spPr bwMode="white">
          <a:xfrm>
            <a:off x="4234908" y="4913824"/>
            <a:ext cx="3316675" cy="1325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01646E41-13E9-43AC-1362-0AC8BFBF7403}"/>
              </a:ext>
            </a:extLst>
          </p:cNvPr>
          <p:cNvSpPr/>
          <p:nvPr/>
        </p:nvSpPr>
        <p:spPr bwMode="white">
          <a:xfrm>
            <a:off x="7763301" y="4913824"/>
            <a:ext cx="3307442" cy="1325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27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9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91CEC4-10C0-03DB-8833-205A761709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6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A39B43C-3206-41B5-7DB9-ABD5F23A148A}"/>
              </a:ext>
            </a:extLst>
          </p:cNvPr>
          <p:cNvSpPr/>
          <p:nvPr/>
        </p:nvSpPr>
        <p:spPr bwMode="white">
          <a:xfrm>
            <a:off x="2207008" y="1896056"/>
            <a:ext cx="4093884" cy="1892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92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7164FB-6F59-0654-9A7B-D8AD58F42E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5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7931861-E282-FD38-A3D8-3B3565987594}"/>
              </a:ext>
            </a:extLst>
          </p:cNvPr>
          <p:cNvSpPr/>
          <p:nvPr/>
        </p:nvSpPr>
        <p:spPr bwMode="white">
          <a:xfrm>
            <a:off x="1626247" y="3902407"/>
            <a:ext cx="3713057" cy="1182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24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B343A7-6B40-042B-6BA8-6A70940226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8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091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E40DC4-98F3-43F8-7412-7021AE5333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62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CCF2D37-57F7-FCDD-E880-80B280E78E0E}"/>
              </a:ext>
            </a:extLst>
          </p:cNvPr>
          <p:cNvSpPr/>
          <p:nvPr/>
        </p:nvSpPr>
        <p:spPr bwMode="white">
          <a:xfrm>
            <a:off x="1683371" y="1052736"/>
            <a:ext cx="5293487" cy="1164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B84B461-34DF-D605-820E-3732F495EF4C}"/>
              </a:ext>
            </a:extLst>
          </p:cNvPr>
          <p:cNvSpPr/>
          <p:nvPr/>
        </p:nvSpPr>
        <p:spPr bwMode="white">
          <a:xfrm>
            <a:off x="1683371" y="3861048"/>
            <a:ext cx="5293487" cy="1185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58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009F41-2F67-2835-F55F-34C00B0D2A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4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6A67D32-567F-80A9-474D-5EAB6943E9B0}"/>
              </a:ext>
            </a:extLst>
          </p:cNvPr>
          <p:cNvSpPr/>
          <p:nvPr/>
        </p:nvSpPr>
        <p:spPr bwMode="white">
          <a:xfrm>
            <a:off x="1997553" y="1700808"/>
            <a:ext cx="4912661" cy="1192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41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E277E7-9199-13F0-AF82-D10C3FE2B4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6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B87C8EE-48E9-3A3F-1515-4E29D2CB9894}"/>
              </a:ext>
            </a:extLst>
          </p:cNvPr>
          <p:cNvSpPr/>
          <p:nvPr/>
        </p:nvSpPr>
        <p:spPr bwMode="white">
          <a:xfrm>
            <a:off x="1847528" y="1856805"/>
            <a:ext cx="4680520" cy="1840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0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5" y="2890837"/>
            <a:ext cx="4438650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46A535-9AAB-34EB-3A14-0704ED6203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65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44D7F9E-2C40-5669-0715-D9AAAB5AF090}"/>
              </a:ext>
            </a:extLst>
          </p:cNvPr>
          <p:cNvSpPr/>
          <p:nvPr/>
        </p:nvSpPr>
        <p:spPr bwMode="white">
          <a:xfrm>
            <a:off x="2073719" y="1769134"/>
            <a:ext cx="2589619" cy="285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916A60-A198-4B1F-9928-466DAA2463B8}"/>
              </a:ext>
            </a:extLst>
          </p:cNvPr>
          <p:cNvSpPr/>
          <p:nvPr/>
        </p:nvSpPr>
        <p:spPr bwMode="white">
          <a:xfrm>
            <a:off x="6358016" y="1769134"/>
            <a:ext cx="2599140" cy="285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BD1C65-FAEC-C153-5C8F-6F9C09AD22D9}"/>
              </a:ext>
            </a:extLst>
          </p:cNvPr>
          <p:cNvSpPr/>
          <p:nvPr/>
        </p:nvSpPr>
        <p:spPr bwMode="white">
          <a:xfrm>
            <a:off x="9975867" y="2435617"/>
            <a:ext cx="637884" cy="285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B69810-65C6-67E9-F674-3B0CC448F1F2}"/>
              </a:ext>
            </a:extLst>
          </p:cNvPr>
          <p:cNvSpPr/>
          <p:nvPr/>
        </p:nvSpPr>
        <p:spPr bwMode="white">
          <a:xfrm>
            <a:off x="5244099" y="3102100"/>
            <a:ext cx="780694" cy="285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5275DE-C472-126F-913F-87629994F5CF}"/>
              </a:ext>
            </a:extLst>
          </p:cNvPr>
          <p:cNvSpPr/>
          <p:nvPr/>
        </p:nvSpPr>
        <p:spPr bwMode="white">
          <a:xfrm>
            <a:off x="10394776" y="3102100"/>
            <a:ext cx="628364" cy="285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6FFDCAC-7AE7-B153-FDCC-9B83F801D1BD}"/>
              </a:ext>
            </a:extLst>
          </p:cNvPr>
          <p:cNvSpPr/>
          <p:nvPr/>
        </p:nvSpPr>
        <p:spPr bwMode="white">
          <a:xfrm>
            <a:off x="7481454" y="3768583"/>
            <a:ext cx="656925" cy="285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D2DB736-12E0-28ED-1A61-E793F2686652}"/>
              </a:ext>
            </a:extLst>
          </p:cNvPr>
          <p:cNvSpPr/>
          <p:nvPr/>
        </p:nvSpPr>
        <p:spPr bwMode="white">
          <a:xfrm>
            <a:off x="1873785" y="4444587"/>
            <a:ext cx="647404" cy="276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8748828-0EC8-B048-66E3-05E885C6021E}"/>
              </a:ext>
            </a:extLst>
          </p:cNvPr>
          <p:cNvSpPr/>
          <p:nvPr/>
        </p:nvSpPr>
        <p:spPr bwMode="white">
          <a:xfrm>
            <a:off x="5510677" y="4444587"/>
            <a:ext cx="809256" cy="276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AFA0E11-07B4-4946-23C5-6CC5E77A4063}"/>
              </a:ext>
            </a:extLst>
          </p:cNvPr>
          <p:cNvSpPr/>
          <p:nvPr/>
        </p:nvSpPr>
        <p:spPr bwMode="white">
          <a:xfrm>
            <a:off x="8119338" y="4444587"/>
            <a:ext cx="647404" cy="276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5BAF43-3301-A3F5-2ADD-5F93A59AFE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35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19FC317-5058-1CB9-C2B7-3E55131E9C38}"/>
              </a:ext>
            </a:extLst>
          </p:cNvPr>
          <p:cNvSpPr/>
          <p:nvPr/>
        </p:nvSpPr>
        <p:spPr bwMode="white">
          <a:xfrm>
            <a:off x="2235570" y="1438836"/>
            <a:ext cx="352264" cy="28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531926-B3FB-6AD6-5CEE-320930A84600}"/>
              </a:ext>
            </a:extLst>
          </p:cNvPr>
          <p:cNvSpPr/>
          <p:nvPr/>
        </p:nvSpPr>
        <p:spPr bwMode="white">
          <a:xfrm>
            <a:off x="5710611" y="1438836"/>
            <a:ext cx="409388" cy="28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0104598-E331-1AB1-07B5-248277833F61}"/>
              </a:ext>
            </a:extLst>
          </p:cNvPr>
          <p:cNvSpPr/>
          <p:nvPr/>
        </p:nvSpPr>
        <p:spPr bwMode="white">
          <a:xfrm>
            <a:off x="9052363" y="1438836"/>
            <a:ext cx="352264" cy="28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96EDBF-663F-A6CE-8DE5-7A66D75B52B8}"/>
              </a:ext>
            </a:extLst>
          </p:cNvPr>
          <p:cNvSpPr/>
          <p:nvPr/>
        </p:nvSpPr>
        <p:spPr bwMode="white">
          <a:xfrm>
            <a:off x="2207008" y="2326728"/>
            <a:ext cx="418909" cy="28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2B6EF99-8EE7-6C71-A1E0-61FD48A19307}"/>
              </a:ext>
            </a:extLst>
          </p:cNvPr>
          <p:cNvSpPr/>
          <p:nvPr/>
        </p:nvSpPr>
        <p:spPr bwMode="white">
          <a:xfrm>
            <a:off x="5710611" y="2326728"/>
            <a:ext cx="409388" cy="28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C5CA4F1-1A90-82F0-0DFF-80F4102BF575}"/>
              </a:ext>
            </a:extLst>
          </p:cNvPr>
          <p:cNvSpPr/>
          <p:nvPr/>
        </p:nvSpPr>
        <p:spPr bwMode="white">
          <a:xfrm>
            <a:off x="9242776" y="2326728"/>
            <a:ext cx="361785" cy="28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AF632200-297B-DC7F-6BAA-7173EA52B51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95034"/>
            <a:ext cx="11520000" cy="3411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FAF27B6-8120-FA2D-DA56-9109DCE5704C}"/>
              </a:ext>
            </a:extLst>
          </p:cNvPr>
          <p:cNvSpPr/>
          <p:nvPr/>
        </p:nvSpPr>
        <p:spPr bwMode="white">
          <a:xfrm>
            <a:off x="5034643" y="4500827"/>
            <a:ext cx="590280" cy="266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85D34A6-8FEF-701B-7EC7-D6972532A847}"/>
              </a:ext>
            </a:extLst>
          </p:cNvPr>
          <p:cNvSpPr/>
          <p:nvPr/>
        </p:nvSpPr>
        <p:spPr bwMode="white">
          <a:xfrm>
            <a:off x="7043503" y="5110769"/>
            <a:ext cx="599802" cy="266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3621A57-A1D0-B037-398D-1F4DBC428AB2}"/>
              </a:ext>
            </a:extLst>
          </p:cNvPr>
          <p:cNvSpPr/>
          <p:nvPr/>
        </p:nvSpPr>
        <p:spPr bwMode="white">
          <a:xfrm>
            <a:off x="3016263" y="5720711"/>
            <a:ext cx="599801" cy="266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C86D973-918F-5682-EA4A-B102078A71DD}"/>
              </a:ext>
            </a:extLst>
          </p:cNvPr>
          <p:cNvSpPr/>
          <p:nvPr/>
        </p:nvSpPr>
        <p:spPr bwMode="white">
          <a:xfrm>
            <a:off x="9052362" y="5720711"/>
            <a:ext cx="618842" cy="266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2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9F7907-EF5C-E49F-ED38-6278DCBB56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22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C2094FD-F776-B985-4DA6-905AB7101DD8}"/>
              </a:ext>
            </a:extLst>
          </p:cNvPr>
          <p:cNvSpPr/>
          <p:nvPr/>
        </p:nvSpPr>
        <p:spPr bwMode="white">
          <a:xfrm>
            <a:off x="11080264" y="1133060"/>
            <a:ext cx="314181" cy="257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EB9E1A7-15CF-6BC5-5A45-55685A66FFE1}"/>
              </a:ext>
            </a:extLst>
          </p:cNvPr>
          <p:cNvSpPr/>
          <p:nvPr/>
        </p:nvSpPr>
        <p:spPr bwMode="white">
          <a:xfrm>
            <a:off x="11023140" y="1772506"/>
            <a:ext cx="371306" cy="362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9453FD2C-89D8-EC89-8D02-ED9E5D71CB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9"/>
          <a:stretch/>
        </p:blipFill>
        <p:spPr>
          <a:xfrm>
            <a:off x="911424" y="2348880"/>
            <a:ext cx="11089232" cy="1999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FB5EEF-C5C4-120C-BC4D-3DF16EE52D67}"/>
              </a:ext>
            </a:extLst>
          </p:cNvPr>
          <p:cNvSpPr/>
          <p:nvPr/>
        </p:nvSpPr>
        <p:spPr bwMode="white">
          <a:xfrm>
            <a:off x="11050928" y="2463134"/>
            <a:ext cx="323702" cy="266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89E7B8-FAEF-DF01-146F-2DF5F530F4B5}"/>
              </a:ext>
            </a:extLst>
          </p:cNvPr>
          <p:cNvSpPr/>
          <p:nvPr/>
        </p:nvSpPr>
        <p:spPr bwMode="white">
          <a:xfrm>
            <a:off x="11050928" y="3129616"/>
            <a:ext cx="323702" cy="266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28A5D17-6671-3FA5-5ABA-1965C2B348D6}"/>
              </a:ext>
            </a:extLst>
          </p:cNvPr>
          <p:cNvSpPr/>
          <p:nvPr/>
        </p:nvSpPr>
        <p:spPr bwMode="white">
          <a:xfrm>
            <a:off x="11003324" y="3758014"/>
            <a:ext cx="371305" cy="361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62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5A3C0F-1B60-772E-FEB9-89C2A2698C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21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E38FC7E-B026-4656-4209-059A14267C57}"/>
              </a:ext>
            </a:extLst>
          </p:cNvPr>
          <p:cNvSpPr/>
          <p:nvPr/>
        </p:nvSpPr>
        <p:spPr bwMode="white">
          <a:xfrm>
            <a:off x="7833719" y="1074624"/>
            <a:ext cx="437950" cy="381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697BB9D-9E33-438B-9929-1B7D11F705EF}"/>
              </a:ext>
            </a:extLst>
          </p:cNvPr>
          <p:cNvSpPr/>
          <p:nvPr/>
        </p:nvSpPr>
        <p:spPr bwMode="white">
          <a:xfrm>
            <a:off x="6367537" y="3056518"/>
            <a:ext cx="437950" cy="371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33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72A4E5-517A-AA24-7FD0-717DCD6BD6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9841FDC-1002-2D69-CF12-830F213178AA}"/>
              </a:ext>
            </a:extLst>
          </p:cNvPr>
          <p:cNvSpPr/>
          <p:nvPr/>
        </p:nvSpPr>
        <p:spPr bwMode="white">
          <a:xfrm>
            <a:off x="8728661" y="417210"/>
            <a:ext cx="437950" cy="371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0A8988-9B0D-4405-1C31-AE1A70EAB5B7}"/>
              </a:ext>
            </a:extLst>
          </p:cNvPr>
          <p:cNvSpPr/>
          <p:nvPr/>
        </p:nvSpPr>
        <p:spPr bwMode="white">
          <a:xfrm>
            <a:off x="1997553" y="1742583"/>
            <a:ext cx="437950" cy="371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F565F3D-54E2-EFDD-99EA-47B04D8933E4}"/>
              </a:ext>
            </a:extLst>
          </p:cNvPr>
          <p:cNvSpPr/>
          <p:nvPr/>
        </p:nvSpPr>
        <p:spPr bwMode="white">
          <a:xfrm>
            <a:off x="1997553" y="3058422"/>
            <a:ext cx="437950" cy="371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1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B410B8-23B6-5876-8762-391701886F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97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F5E0810-2A80-D4E5-9BB3-13ACE415611C}"/>
              </a:ext>
            </a:extLst>
          </p:cNvPr>
          <p:cNvSpPr/>
          <p:nvPr/>
        </p:nvSpPr>
        <p:spPr bwMode="white">
          <a:xfrm>
            <a:off x="2930578" y="1751263"/>
            <a:ext cx="456991" cy="285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913528-45B0-36FC-150E-AFD519CC19F4}"/>
              </a:ext>
            </a:extLst>
          </p:cNvPr>
          <p:cNvSpPr/>
          <p:nvPr/>
        </p:nvSpPr>
        <p:spPr bwMode="white">
          <a:xfrm>
            <a:off x="5672528" y="1751263"/>
            <a:ext cx="447471" cy="285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30BC5D-F2E8-8664-D30B-C2C11C94F32D}"/>
              </a:ext>
            </a:extLst>
          </p:cNvPr>
          <p:cNvSpPr/>
          <p:nvPr/>
        </p:nvSpPr>
        <p:spPr bwMode="white">
          <a:xfrm>
            <a:off x="8395438" y="1751263"/>
            <a:ext cx="456991" cy="285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5ECC73-E414-0666-F2B4-EE8D6D812E47}"/>
              </a:ext>
            </a:extLst>
          </p:cNvPr>
          <p:cNvSpPr/>
          <p:nvPr/>
        </p:nvSpPr>
        <p:spPr bwMode="white">
          <a:xfrm>
            <a:off x="11127867" y="1751263"/>
            <a:ext cx="447471" cy="285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BCF02E2-A3B3-FF89-45F0-084925FCAD98}"/>
              </a:ext>
            </a:extLst>
          </p:cNvPr>
          <p:cNvSpPr/>
          <p:nvPr/>
        </p:nvSpPr>
        <p:spPr bwMode="white">
          <a:xfrm>
            <a:off x="2930578" y="2418307"/>
            <a:ext cx="447471" cy="285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3AE177A-CAC4-D4CF-02AD-BAC1241CDB0E}"/>
              </a:ext>
            </a:extLst>
          </p:cNvPr>
          <p:cNvSpPr/>
          <p:nvPr/>
        </p:nvSpPr>
        <p:spPr bwMode="white">
          <a:xfrm>
            <a:off x="5663008" y="2418307"/>
            <a:ext cx="447471" cy="285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5677BB2-3260-6BB0-0520-27CF5A6B15DE}"/>
              </a:ext>
            </a:extLst>
          </p:cNvPr>
          <p:cNvSpPr/>
          <p:nvPr/>
        </p:nvSpPr>
        <p:spPr bwMode="white">
          <a:xfrm>
            <a:off x="8395438" y="2418307"/>
            <a:ext cx="447471" cy="285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CBC029B-178D-417A-414D-2BEF96F75D42}"/>
              </a:ext>
            </a:extLst>
          </p:cNvPr>
          <p:cNvSpPr/>
          <p:nvPr/>
        </p:nvSpPr>
        <p:spPr bwMode="white">
          <a:xfrm>
            <a:off x="11127867" y="2418307"/>
            <a:ext cx="437950" cy="285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A084CA9-73F3-8B9A-4D6A-437957419076}"/>
              </a:ext>
            </a:extLst>
          </p:cNvPr>
          <p:cNvSpPr/>
          <p:nvPr/>
        </p:nvSpPr>
        <p:spPr bwMode="white">
          <a:xfrm>
            <a:off x="2930578" y="3085351"/>
            <a:ext cx="247537" cy="276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94B63F9-AEE2-C1E6-87BF-82C0F8974091}"/>
              </a:ext>
            </a:extLst>
          </p:cNvPr>
          <p:cNvSpPr/>
          <p:nvPr/>
        </p:nvSpPr>
        <p:spPr bwMode="white">
          <a:xfrm>
            <a:off x="5691570" y="3075822"/>
            <a:ext cx="618842" cy="285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95BC8F1-4E8B-82C4-82D1-FAC64FC1AF27}"/>
              </a:ext>
            </a:extLst>
          </p:cNvPr>
          <p:cNvSpPr/>
          <p:nvPr/>
        </p:nvSpPr>
        <p:spPr bwMode="white">
          <a:xfrm>
            <a:off x="8395438" y="3075822"/>
            <a:ext cx="447471" cy="285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4FE7700-2D79-CBC1-DA2E-5DCE6A61B66F}"/>
              </a:ext>
            </a:extLst>
          </p:cNvPr>
          <p:cNvSpPr/>
          <p:nvPr/>
        </p:nvSpPr>
        <p:spPr bwMode="white">
          <a:xfrm>
            <a:off x="11156429" y="3075822"/>
            <a:ext cx="418909" cy="285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22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871CB3-0446-6D4C-FE43-AECA075C92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2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5947A09-53A9-9B0E-807A-A4DA8EB9FAC8}"/>
              </a:ext>
            </a:extLst>
          </p:cNvPr>
          <p:cNvSpPr/>
          <p:nvPr/>
        </p:nvSpPr>
        <p:spPr bwMode="white">
          <a:xfrm>
            <a:off x="2783633" y="1700808"/>
            <a:ext cx="1368152" cy="1224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C4E293-47DE-BD2E-DA32-1F5AD2E3FAF9}"/>
              </a:ext>
            </a:extLst>
          </p:cNvPr>
          <p:cNvSpPr/>
          <p:nvPr/>
        </p:nvSpPr>
        <p:spPr bwMode="white">
          <a:xfrm>
            <a:off x="6168008" y="1700808"/>
            <a:ext cx="1368152" cy="116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F5BE74B-64A7-B30D-F659-23F295573BF6}"/>
              </a:ext>
            </a:extLst>
          </p:cNvPr>
          <p:cNvSpPr/>
          <p:nvPr/>
        </p:nvSpPr>
        <p:spPr bwMode="white">
          <a:xfrm>
            <a:off x="9696400" y="1700808"/>
            <a:ext cx="1224135" cy="116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84E57A4-B2C8-5A63-968D-E01C1A2FAE51}"/>
              </a:ext>
            </a:extLst>
          </p:cNvPr>
          <p:cNvSpPr/>
          <p:nvPr/>
        </p:nvSpPr>
        <p:spPr bwMode="white">
          <a:xfrm>
            <a:off x="1626247" y="3219824"/>
            <a:ext cx="333223" cy="285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0180D8C-FBBC-7999-0795-93247283F6F9}"/>
              </a:ext>
            </a:extLst>
          </p:cNvPr>
          <p:cNvSpPr/>
          <p:nvPr/>
        </p:nvSpPr>
        <p:spPr bwMode="white">
          <a:xfrm>
            <a:off x="5072727" y="3229357"/>
            <a:ext cx="342743" cy="276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58752AF-5510-17B6-CC1A-67103F4BDA00}"/>
              </a:ext>
            </a:extLst>
          </p:cNvPr>
          <p:cNvSpPr/>
          <p:nvPr/>
        </p:nvSpPr>
        <p:spPr bwMode="white">
          <a:xfrm>
            <a:off x="8557289" y="3219824"/>
            <a:ext cx="333223" cy="285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0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宽屏</PresentationFormat>
  <Paragraphs>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等线</vt:lpstr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6</cp:revision>
  <dcterms:created xsi:type="dcterms:W3CDTF">2023-11-22T06:51:54Z</dcterms:created>
  <dcterms:modified xsi:type="dcterms:W3CDTF">2023-11-25T01:52:45Z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