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8" r:id="rId4"/>
    <p:sldId id="260" r:id="rId5"/>
    <p:sldId id="277" r:id="rId6"/>
    <p:sldId id="275" r:id="rId7"/>
    <p:sldId id="273" r:id="rId8"/>
    <p:sldId id="272" r:id="rId9"/>
    <p:sldId id="271" r:id="rId10"/>
    <p:sldId id="270" r:id="rId11"/>
    <p:sldId id="269" r:id="rId12"/>
    <p:sldId id="267" r:id="rId13"/>
    <p:sldId id="266" r:id="rId14"/>
    <p:sldId id="265" r:id="rId15"/>
    <p:sldId id="264" r:id="rId16"/>
    <p:sldId id="263" r:id="rId17"/>
    <p:sldId id="261" r:id="rId18"/>
    <p:sldId id="257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974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0FB4F-2CFF-48DF-A44E-CDB96D89238B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13463-543D-4B0F-9A98-329D3053F3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84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463-543D-4B0F-9A98-329D3053F39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38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CED952-7B93-2225-1143-4F1550E49F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EAC848-7C3F-5954-5D9F-BDFC94DC987C}"/>
              </a:ext>
            </a:extLst>
          </p:cNvPr>
          <p:cNvSpPr/>
          <p:nvPr/>
        </p:nvSpPr>
        <p:spPr bwMode="white">
          <a:xfrm>
            <a:off x="1873785" y="1208384"/>
            <a:ext cx="1532826" cy="285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4C648F-AD9C-F8D4-2DBF-035F87B7C255}"/>
              </a:ext>
            </a:extLst>
          </p:cNvPr>
          <p:cNvSpPr/>
          <p:nvPr/>
        </p:nvSpPr>
        <p:spPr bwMode="white">
          <a:xfrm>
            <a:off x="5577322" y="1208384"/>
            <a:ext cx="1532826" cy="285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271D93-A2F2-AE7A-70FD-6043E9D7A93B}"/>
              </a:ext>
            </a:extLst>
          </p:cNvPr>
          <p:cNvSpPr/>
          <p:nvPr/>
        </p:nvSpPr>
        <p:spPr bwMode="white">
          <a:xfrm>
            <a:off x="9290380" y="1217916"/>
            <a:ext cx="1475702" cy="276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BB10E1B-EF4F-9368-C9BD-EEC8C5ED225B}"/>
              </a:ext>
            </a:extLst>
          </p:cNvPr>
          <p:cNvSpPr/>
          <p:nvPr/>
        </p:nvSpPr>
        <p:spPr bwMode="white">
          <a:xfrm>
            <a:off x="1302544" y="1916832"/>
            <a:ext cx="1193055" cy="172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510E6C7-7E38-7A8B-31EB-D627945F0B8C}"/>
              </a:ext>
            </a:extLst>
          </p:cNvPr>
          <p:cNvSpPr/>
          <p:nvPr/>
        </p:nvSpPr>
        <p:spPr bwMode="white">
          <a:xfrm>
            <a:off x="4920396" y="1916832"/>
            <a:ext cx="1247612" cy="172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8735ED9-05D5-F880-82BD-6A0A1935D388}"/>
              </a:ext>
            </a:extLst>
          </p:cNvPr>
          <p:cNvSpPr/>
          <p:nvPr/>
        </p:nvSpPr>
        <p:spPr bwMode="white">
          <a:xfrm>
            <a:off x="8576330" y="1916832"/>
            <a:ext cx="1192078" cy="172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img_16777215">
            <a:extLst>
              <a:ext uri="{FF2B5EF4-FFF2-40B4-BE49-F238E27FC236}">
                <a16:creationId xmlns:a16="http://schemas.microsoft.com/office/drawing/2014/main" id="{3F62FD91-4C4A-2291-870C-115B42FD50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5" b="10929"/>
          <a:stretch/>
        </p:blipFill>
        <p:spPr>
          <a:xfrm>
            <a:off x="839416" y="4001379"/>
            <a:ext cx="10297144" cy="2523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1E3EFFF8-CC81-479B-4FD5-DFAA53FF99CA}"/>
              </a:ext>
            </a:extLst>
          </p:cNvPr>
          <p:cNvSpPr/>
          <p:nvPr/>
        </p:nvSpPr>
        <p:spPr bwMode="white">
          <a:xfrm>
            <a:off x="1858126" y="4058624"/>
            <a:ext cx="1485223" cy="28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46102B0C-E888-C4B8-7BD3-4917FD601942}"/>
              </a:ext>
            </a:extLst>
          </p:cNvPr>
          <p:cNvSpPr/>
          <p:nvPr/>
        </p:nvSpPr>
        <p:spPr bwMode="white">
          <a:xfrm>
            <a:off x="5571184" y="4058624"/>
            <a:ext cx="1532826" cy="28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5CCE2C9C-6090-D7B8-8525-C8D779453BB1}"/>
              </a:ext>
            </a:extLst>
          </p:cNvPr>
          <p:cNvSpPr/>
          <p:nvPr/>
        </p:nvSpPr>
        <p:spPr bwMode="white">
          <a:xfrm>
            <a:off x="9274721" y="4058624"/>
            <a:ext cx="1542347" cy="28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546393C0-7569-4CF3-9B1F-98C946D3E3A7}"/>
              </a:ext>
            </a:extLst>
          </p:cNvPr>
          <p:cNvSpPr/>
          <p:nvPr/>
        </p:nvSpPr>
        <p:spPr bwMode="white">
          <a:xfrm>
            <a:off x="1286887" y="4725144"/>
            <a:ext cx="1085355" cy="18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6518C7C5-8D50-DAF2-F7C7-7B5D49070445}"/>
              </a:ext>
            </a:extLst>
          </p:cNvPr>
          <p:cNvSpPr/>
          <p:nvPr/>
        </p:nvSpPr>
        <p:spPr bwMode="white">
          <a:xfrm>
            <a:off x="4904738" y="4701206"/>
            <a:ext cx="1263270" cy="1752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428A1F01-F7B4-B7C2-2884-B4FB22D8CAC9}"/>
              </a:ext>
            </a:extLst>
          </p:cNvPr>
          <p:cNvSpPr/>
          <p:nvPr/>
        </p:nvSpPr>
        <p:spPr bwMode="white">
          <a:xfrm>
            <a:off x="8560672" y="4725144"/>
            <a:ext cx="1085355" cy="172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7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  <p:bldP spid="12" grpId="0" animBg="1"/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B5BFA9-C570-916D-7B14-FFA32D8823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9097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2AF1960-5FDC-E0B1-A9D2-72798DE87B02}"/>
              </a:ext>
            </a:extLst>
          </p:cNvPr>
          <p:cNvSpPr/>
          <p:nvPr/>
        </p:nvSpPr>
        <p:spPr bwMode="white">
          <a:xfrm>
            <a:off x="1685396" y="1939937"/>
            <a:ext cx="1343428" cy="1065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ED2128-F38D-00D2-9882-E641D16A25C0}"/>
              </a:ext>
            </a:extLst>
          </p:cNvPr>
          <p:cNvSpPr/>
          <p:nvPr/>
        </p:nvSpPr>
        <p:spPr bwMode="white">
          <a:xfrm>
            <a:off x="4462416" y="1948965"/>
            <a:ext cx="5572074" cy="1047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A5DEA9-5749-2BDE-55E6-360DD6DBE60F}"/>
              </a:ext>
            </a:extLst>
          </p:cNvPr>
          <p:cNvSpPr/>
          <p:nvPr/>
        </p:nvSpPr>
        <p:spPr bwMode="white">
          <a:xfrm>
            <a:off x="1748510" y="3926144"/>
            <a:ext cx="8231882" cy="1083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0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DBACBC-A2C8-5C6F-2119-418FA2EE0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296E24-1FDA-53F7-309C-3419599F313E}"/>
              </a:ext>
            </a:extLst>
          </p:cNvPr>
          <p:cNvSpPr/>
          <p:nvPr/>
        </p:nvSpPr>
        <p:spPr bwMode="white">
          <a:xfrm>
            <a:off x="1807140" y="2190406"/>
            <a:ext cx="4720908" cy="1886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9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714C98-EF01-4233-464A-D421ED6DE2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E67289-567A-F9D5-726D-74EB1439A8E0}"/>
              </a:ext>
            </a:extLst>
          </p:cNvPr>
          <p:cNvSpPr/>
          <p:nvPr/>
        </p:nvSpPr>
        <p:spPr bwMode="white">
          <a:xfrm>
            <a:off x="767408" y="2486826"/>
            <a:ext cx="5760640" cy="1086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78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CE6DD5-5D0C-0AD0-18C3-98F64A4677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934B23-4177-51B3-2BB3-8E23348F32DB}"/>
              </a:ext>
            </a:extLst>
          </p:cNvPr>
          <p:cNvSpPr/>
          <p:nvPr/>
        </p:nvSpPr>
        <p:spPr bwMode="white">
          <a:xfrm>
            <a:off x="1597684" y="1657892"/>
            <a:ext cx="6874579" cy="1195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7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A82A47-FABD-4D92-0240-946AF62200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A0C82A-5EFD-CB57-5F3B-7931B428A7A5}"/>
              </a:ext>
            </a:extLst>
          </p:cNvPr>
          <p:cNvSpPr/>
          <p:nvPr/>
        </p:nvSpPr>
        <p:spPr bwMode="white">
          <a:xfrm>
            <a:off x="1416793" y="1556792"/>
            <a:ext cx="6854876" cy="1098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56EE12F4-17F3-2277-C30A-C68900BB36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5" b="23031"/>
          <a:stretch/>
        </p:blipFill>
        <p:spPr>
          <a:xfrm>
            <a:off x="839416" y="3493793"/>
            <a:ext cx="10585176" cy="2564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363E631-4BC8-311A-6306-1877E25B0FC0}"/>
              </a:ext>
            </a:extLst>
          </p:cNvPr>
          <p:cNvSpPr/>
          <p:nvPr/>
        </p:nvSpPr>
        <p:spPr bwMode="white">
          <a:xfrm>
            <a:off x="1372573" y="4893404"/>
            <a:ext cx="6595635" cy="1055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0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276F15-C377-1B79-3C8B-DD53F16D2B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47E752-C1F0-0F1C-1FF4-C3923651E770}"/>
              </a:ext>
            </a:extLst>
          </p:cNvPr>
          <p:cNvSpPr/>
          <p:nvPr/>
        </p:nvSpPr>
        <p:spPr bwMode="white">
          <a:xfrm>
            <a:off x="1607206" y="2132856"/>
            <a:ext cx="7657146" cy="1798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94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0" y="2886075"/>
            <a:ext cx="4457700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693EC3-3116-1E61-6819-A2F7B82DF4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34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D985D51-5975-1CB1-65B9-F64CE6B0560D}"/>
              </a:ext>
            </a:extLst>
          </p:cNvPr>
          <p:cNvSpPr/>
          <p:nvPr/>
        </p:nvSpPr>
        <p:spPr bwMode="white">
          <a:xfrm>
            <a:off x="7928925" y="1846101"/>
            <a:ext cx="238016" cy="276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A2D9DE-F422-06C1-1DEB-BEADD441978B}"/>
              </a:ext>
            </a:extLst>
          </p:cNvPr>
          <p:cNvSpPr/>
          <p:nvPr/>
        </p:nvSpPr>
        <p:spPr bwMode="white">
          <a:xfrm>
            <a:off x="10480462" y="1846101"/>
            <a:ext cx="171371" cy="276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CB3B16-7FCD-8984-735D-685EA0CE3C7E}"/>
              </a:ext>
            </a:extLst>
          </p:cNvPr>
          <p:cNvSpPr/>
          <p:nvPr/>
        </p:nvSpPr>
        <p:spPr bwMode="white">
          <a:xfrm>
            <a:off x="7338644" y="3656097"/>
            <a:ext cx="247537" cy="285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22A079-C694-4C83-57F1-119608ECE2B1}"/>
              </a:ext>
            </a:extLst>
          </p:cNvPr>
          <p:cNvSpPr/>
          <p:nvPr/>
        </p:nvSpPr>
        <p:spPr bwMode="white">
          <a:xfrm>
            <a:off x="9880661" y="3656097"/>
            <a:ext cx="238016" cy="276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4352964"/>
            <a:ext cx="9505056" cy="65913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2534249"/>
            <a:ext cx="9289032" cy="71077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1881316" y="2492896"/>
            <a:ext cx="8661806" cy="771635"/>
            <a:chOff x="1881316" y="2492896"/>
            <a:chExt cx="8661806" cy="771635"/>
          </a:xfrm>
        </p:grpSpPr>
        <p:sp useBgFill="1">
          <p:nvSpPr>
            <p:cNvPr id="21" name="矩形 20">
              <a:extLst>
                <a:ext uri="{FF2B5EF4-FFF2-40B4-BE49-F238E27FC236}">
                  <a16:creationId xmlns:a16="http://schemas.microsoft.com/office/drawing/2014/main" id="{6D985D51-5975-1CB1-65B9-F64CE6B0560D}"/>
                </a:ext>
              </a:extLst>
            </p:cNvPr>
            <p:cNvSpPr/>
            <p:nvPr/>
          </p:nvSpPr>
          <p:spPr bwMode="white">
            <a:xfrm>
              <a:off x="1928884" y="2492896"/>
              <a:ext cx="8551578" cy="132246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:a16="http://schemas.microsoft.com/office/drawing/2014/main" id="{6D985D51-5975-1CB1-65B9-F64CE6B0560D}"/>
                </a:ext>
              </a:extLst>
            </p:cNvPr>
            <p:cNvSpPr/>
            <p:nvPr/>
          </p:nvSpPr>
          <p:spPr bwMode="white">
            <a:xfrm>
              <a:off x="1991544" y="3132285"/>
              <a:ext cx="8551578" cy="132246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:a16="http://schemas.microsoft.com/office/drawing/2014/main" id="{6D985D51-5975-1CB1-65B9-F64CE6B0560D}"/>
                </a:ext>
              </a:extLst>
            </p:cNvPr>
            <p:cNvSpPr/>
            <p:nvPr/>
          </p:nvSpPr>
          <p:spPr bwMode="white">
            <a:xfrm>
              <a:off x="1881316" y="2618963"/>
              <a:ext cx="238016" cy="626056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:a16="http://schemas.microsoft.com/office/drawing/2014/main" id="{6D985D51-5975-1CB1-65B9-F64CE6B0560D}"/>
                </a:ext>
              </a:extLst>
            </p:cNvPr>
            <p:cNvSpPr/>
            <p:nvPr/>
          </p:nvSpPr>
          <p:spPr bwMode="white">
            <a:xfrm>
              <a:off x="6029316" y="2616298"/>
              <a:ext cx="354715" cy="60688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" name="矩形 25">
              <a:extLst>
                <a:ext uri="{FF2B5EF4-FFF2-40B4-BE49-F238E27FC236}">
                  <a16:creationId xmlns:a16="http://schemas.microsoft.com/office/drawing/2014/main" id="{6D985D51-5975-1CB1-65B9-F64CE6B0560D}"/>
                </a:ext>
              </a:extLst>
            </p:cNvPr>
            <p:cNvSpPr/>
            <p:nvPr/>
          </p:nvSpPr>
          <p:spPr bwMode="white">
            <a:xfrm>
              <a:off x="10273879" y="2617530"/>
              <a:ext cx="238016" cy="593266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928884" y="4318740"/>
            <a:ext cx="8419847" cy="736539"/>
            <a:chOff x="1928884" y="4318740"/>
            <a:chExt cx="8419847" cy="736539"/>
          </a:xfrm>
        </p:grpSpPr>
        <p:sp useBgFill="1">
          <p:nvSpPr>
            <p:cNvPr id="28" name="矩形 27">
              <a:extLst>
                <a:ext uri="{FF2B5EF4-FFF2-40B4-BE49-F238E27FC236}">
                  <a16:creationId xmlns:a16="http://schemas.microsoft.com/office/drawing/2014/main" id="{ABCB3B16-7FCD-8984-735D-685EA0CE3C7E}"/>
                </a:ext>
              </a:extLst>
            </p:cNvPr>
            <p:cNvSpPr/>
            <p:nvPr/>
          </p:nvSpPr>
          <p:spPr bwMode="white">
            <a:xfrm>
              <a:off x="1995563" y="4318740"/>
              <a:ext cx="8278316" cy="118371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9" name="矩形 28">
              <a:extLst>
                <a:ext uri="{FF2B5EF4-FFF2-40B4-BE49-F238E27FC236}">
                  <a16:creationId xmlns:a16="http://schemas.microsoft.com/office/drawing/2014/main" id="{ABCB3B16-7FCD-8984-735D-685EA0CE3C7E}"/>
                </a:ext>
              </a:extLst>
            </p:cNvPr>
            <p:cNvSpPr/>
            <p:nvPr/>
          </p:nvSpPr>
          <p:spPr bwMode="white">
            <a:xfrm>
              <a:off x="1980842" y="4936908"/>
              <a:ext cx="8278316" cy="118371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0" name="矩形 29">
              <a:extLst>
                <a:ext uri="{FF2B5EF4-FFF2-40B4-BE49-F238E27FC236}">
                  <a16:creationId xmlns:a16="http://schemas.microsoft.com/office/drawing/2014/main" id="{ABCB3B16-7FCD-8984-735D-685EA0CE3C7E}"/>
                </a:ext>
              </a:extLst>
            </p:cNvPr>
            <p:cNvSpPr/>
            <p:nvPr/>
          </p:nvSpPr>
          <p:spPr bwMode="white">
            <a:xfrm>
              <a:off x="1928884" y="4411778"/>
              <a:ext cx="190448" cy="600317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1" name="矩形 30">
              <a:extLst>
                <a:ext uri="{FF2B5EF4-FFF2-40B4-BE49-F238E27FC236}">
                  <a16:creationId xmlns:a16="http://schemas.microsoft.com/office/drawing/2014/main" id="{ABCB3B16-7FCD-8984-735D-685EA0CE3C7E}"/>
                </a:ext>
              </a:extLst>
            </p:cNvPr>
            <p:cNvSpPr/>
            <p:nvPr/>
          </p:nvSpPr>
          <p:spPr bwMode="white">
            <a:xfrm>
              <a:off x="4007768" y="4411778"/>
              <a:ext cx="190448" cy="600317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2" name="矩形 31">
              <a:extLst>
                <a:ext uri="{FF2B5EF4-FFF2-40B4-BE49-F238E27FC236}">
                  <a16:creationId xmlns:a16="http://schemas.microsoft.com/office/drawing/2014/main" id="{ABCB3B16-7FCD-8984-735D-685EA0CE3C7E}"/>
                </a:ext>
              </a:extLst>
            </p:cNvPr>
            <p:cNvSpPr/>
            <p:nvPr/>
          </p:nvSpPr>
          <p:spPr bwMode="white">
            <a:xfrm>
              <a:off x="6057694" y="4386851"/>
              <a:ext cx="190448" cy="600317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3" name="矩形 32">
              <a:extLst>
                <a:ext uri="{FF2B5EF4-FFF2-40B4-BE49-F238E27FC236}">
                  <a16:creationId xmlns:a16="http://schemas.microsoft.com/office/drawing/2014/main" id="{ABCB3B16-7FCD-8984-735D-685EA0CE3C7E}"/>
                </a:ext>
              </a:extLst>
            </p:cNvPr>
            <p:cNvSpPr/>
            <p:nvPr/>
          </p:nvSpPr>
          <p:spPr bwMode="white">
            <a:xfrm>
              <a:off x="8104196" y="4429176"/>
              <a:ext cx="190448" cy="600317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4" name="矩形 33">
              <a:extLst>
                <a:ext uri="{FF2B5EF4-FFF2-40B4-BE49-F238E27FC236}">
                  <a16:creationId xmlns:a16="http://schemas.microsoft.com/office/drawing/2014/main" id="{ABCB3B16-7FCD-8984-735D-685EA0CE3C7E}"/>
                </a:ext>
              </a:extLst>
            </p:cNvPr>
            <p:cNvSpPr/>
            <p:nvPr/>
          </p:nvSpPr>
          <p:spPr bwMode="white">
            <a:xfrm>
              <a:off x="10158283" y="4390427"/>
              <a:ext cx="190448" cy="600317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48A11A-0D14-2333-40F1-EC020E7CEC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6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6F0D17-25BF-2FB8-D0AF-905113428EE6}"/>
              </a:ext>
            </a:extLst>
          </p:cNvPr>
          <p:cNvSpPr/>
          <p:nvPr/>
        </p:nvSpPr>
        <p:spPr bwMode="white">
          <a:xfrm>
            <a:off x="1968991" y="2549795"/>
            <a:ext cx="266578" cy="28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BE94FC-191E-9F68-8E2B-74CB5276A0FF}"/>
              </a:ext>
            </a:extLst>
          </p:cNvPr>
          <p:cNvSpPr/>
          <p:nvPr/>
        </p:nvSpPr>
        <p:spPr bwMode="white">
          <a:xfrm>
            <a:off x="4511008" y="2549795"/>
            <a:ext cx="247537" cy="28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D86CF5-B367-9798-A89C-E07EC0230AA1}"/>
              </a:ext>
            </a:extLst>
          </p:cNvPr>
          <p:cNvSpPr/>
          <p:nvPr/>
        </p:nvSpPr>
        <p:spPr bwMode="white">
          <a:xfrm>
            <a:off x="2406942" y="3320985"/>
            <a:ext cx="409388" cy="28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E8C29F-DEE8-A73C-158C-81818A7B3D08}"/>
              </a:ext>
            </a:extLst>
          </p:cNvPr>
          <p:cNvSpPr/>
          <p:nvPr/>
        </p:nvSpPr>
        <p:spPr bwMode="white">
          <a:xfrm>
            <a:off x="3473256" y="3320985"/>
            <a:ext cx="266578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6646128-DAAE-8F85-6813-E1D24B4F05DC}"/>
              </a:ext>
            </a:extLst>
          </p:cNvPr>
          <p:cNvSpPr/>
          <p:nvPr/>
        </p:nvSpPr>
        <p:spPr bwMode="white">
          <a:xfrm>
            <a:off x="4472925" y="3320985"/>
            <a:ext cx="266578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0A4390A-9233-7E28-C4A1-C1CECB2535A0}"/>
              </a:ext>
            </a:extLst>
          </p:cNvPr>
          <p:cNvSpPr/>
          <p:nvPr/>
        </p:nvSpPr>
        <p:spPr bwMode="white">
          <a:xfrm>
            <a:off x="6643636" y="3320985"/>
            <a:ext cx="257058" cy="28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4B04B48D-B447-D820-7F4D-90A6B31D25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6" y="3996965"/>
            <a:ext cx="11520000" cy="2904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D373454-8BD3-E7CC-0A60-A37E60694744}"/>
              </a:ext>
            </a:extLst>
          </p:cNvPr>
          <p:cNvSpPr/>
          <p:nvPr/>
        </p:nvSpPr>
        <p:spPr bwMode="white">
          <a:xfrm>
            <a:off x="1988032" y="4768264"/>
            <a:ext cx="247537" cy="285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0516A6E-28E6-CC5A-8918-BF4CE6368EE8}"/>
              </a:ext>
            </a:extLst>
          </p:cNvPr>
          <p:cNvSpPr/>
          <p:nvPr/>
        </p:nvSpPr>
        <p:spPr bwMode="white">
          <a:xfrm>
            <a:off x="4577652" y="4768264"/>
            <a:ext cx="266578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571E9D6-9B15-45FB-0576-A11C4182ADB1}"/>
              </a:ext>
            </a:extLst>
          </p:cNvPr>
          <p:cNvSpPr/>
          <p:nvPr/>
        </p:nvSpPr>
        <p:spPr bwMode="white">
          <a:xfrm>
            <a:off x="2368859" y="5444341"/>
            <a:ext cx="247537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BC623FA-4023-E714-C9E0-E99756DC11F3}"/>
              </a:ext>
            </a:extLst>
          </p:cNvPr>
          <p:cNvSpPr/>
          <p:nvPr/>
        </p:nvSpPr>
        <p:spPr bwMode="white">
          <a:xfrm>
            <a:off x="2416462" y="6206119"/>
            <a:ext cx="418909" cy="285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8FC5193-D36A-B790-BA1E-D9BFB0C1F075}"/>
              </a:ext>
            </a:extLst>
          </p:cNvPr>
          <p:cNvSpPr/>
          <p:nvPr/>
        </p:nvSpPr>
        <p:spPr bwMode="white">
          <a:xfrm>
            <a:off x="3492297" y="6206119"/>
            <a:ext cx="247537" cy="285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80B2630-F83B-7811-1979-847BA5C8AC76}"/>
              </a:ext>
            </a:extLst>
          </p:cNvPr>
          <p:cNvSpPr/>
          <p:nvPr/>
        </p:nvSpPr>
        <p:spPr bwMode="white">
          <a:xfrm>
            <a:off x="4491966" y="6206119"/>
            <a:ext cx="247537" cy="285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86AAE08-5076-10D5-DE73-A801F361DC82}"/>
              </a:ext>
            </a:extLst>
          </p:cNvPr>
          <p:cNvSpPr/>
          <p:nvPr/>
        </p:nvSpPr>
        <p:spPr bwMode="white">
          <a:xfrm>
            <a:off x="6653156" y="6206119"/>
            <a:ext cx="266578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05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7949A3-C061-C87B-DCDA-074E1DE807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138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4F76F11-37D9-30A6-A844-FAD39AF81688}"/>
              </a:ext>
            </a:extLst>
          </p:cNvPr>
          <p:cNvSpPr/>
          <p:nvPr/>
        </p:nvSpPr>
        <p:spPr bwMode="white">
          <a:xfrm>
            <a:off x="1988033" y="1115982"/>
            <a:ext cx="247537" cy="27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1BE89B-FFFD-2A90-4602-D31F0C3CBB04}"/>
              </a:ext>
            </a:extLst>
          </p:cNvPr>
          <p:cNvSpPr/>
          <p:nvPr/>
        </p:nvSpPr>
        <p:spPr bwMode="white">
          <a:xfrm>
            <a:off x="4920396" y="1115982"/>
            <a:ext cx="247537" cy="27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D572CA-8927-57FB-3CBC-D61B2CB77697}"/>
              </a:ext>
            </a:extLst>
          </p:cNvPr>
          <p:cNvSpPr/>
          <p:nvPr/>
        </p:nvSpPr>
        <p:spPr bwMode="white">
          <a:xfrm>
            <a:off x="9785454" y="1115982"/>
            <a:ext cx="247537" cy="27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648ACF15-3516-3007-4775-E19BA4DC2C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44824"/>
            <a:ext cx="11520000" cy="1465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5FD105-DE08-6150-086C-CF1E516C0F14}"/>
              </a:ext>
            </a:extLst>
          </p:cNvPr>
          <p:cNvSpPr/>
          <p:nvPr/>
        </p:nvSpPr>
        <p:spPr bwMode="white">
          <a:xfrm>
            <a:off x="6062876" y="1978910"/>
            <a:ext cx="247537" cy="277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D2C4317-9A26-F73D-4501-0B8273232493}"/>
              </a:ext>
            </a:extLst>
          </p:cNvPr>
          <p:cNvSpPr/>
          <p:nvPr/>
        </p:nvSpPr>
        <p:spPr bwMode="white">
          <a:xfrm>
            <a:off x="1797619" y="2706811"/>
            <a:ext cx="238016" cy="268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4A2B87-9487-E4B9-F18A-06F09730ED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68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6649C5-4CD3-74C2-E416-241210866A94}"/>
              </a:ext>
            </a:extLst>
          </p:cNvPr>
          <p:cNvSpPr/>
          <p:nvPr/>
        </p:nvSpPr>
        <p:spPr bwMode="white">
          <a:xfrm>
            <a:off x="3739834" y="1084069"/>
            <a:ext cx="437950" cy="381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E17290-E516-03B6-85E9-5B28CD283A0C}"/>
              </a:ext>
            </a:extLst>
          </p:cNvPr>
          <p:cNvSpPr/>
          <p:nvPr/>
        </p:nvSpPr>
        <p:spPr bwMode="white">
          <a:xfrm>
            <a:off x="6272330" y="1084069"/>
            <a:ext cx="437950" cy="381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394DAB-7902-0D4C-9085-7DBC394A718A}"/>
              </a:ext>
            </a:extLst>
          </p:cNvPr>
          <p:cNvSpPr/>
          <p:nvPr/>
        </p:nvSpPr>
        <p:spPr bwMode="white">
          <a:xfrm>
            <a:off x="7252958" y="2494099"/>
            <a:ext cx="428429" cy="381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F3CC93-4CE5-5072-ECFA-73B6870B8705}"/>
              </a:ext>
            </a:extLst>
          </p:cNvPr>
          <p:cNvSpPr/>
          <p:nvPr/>
        </p:nvSpPr>
        <p:spPr bwMode="white">
          <a:xfrm>
            <a:off x="7843239" y="3904129"/>
            <a:ext cx="428429" cy="381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41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ADC8B7-97AC-187D-EB4C-56A09E0D61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AC4E9AC-263C-F17F-1DEC-5937F8DBACDF}"/>
              </a:ext>
            </a:extLst>
          </p:cNvPr>
          <p:cNvSpPr/>
          <p:nvPr/>
        </p:nvSpPr>
        <p:spPr bwMode="white">
          <a:xfrm>
            <a:off x="5120330" y="407603"/>
            <a:ext cx="428429" cy="380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A0777A-676E-2DF0-7375-45A9F443B1D6}"/>
              </a:ext>
            </a:extLst>
          </p:cNvPr>
          <p:cNvSpPr/>
          <p:nvPr/>
        </p:nvSpPr>
        <p:spPr bwMode="white">
          <a:xfrm>
            <a:off x="4444363" y="2473586"/>
            <a:ext cx="428429" cy="37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58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4F6A84-FACB-97F6-8F1F-BFC19216E1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5B6AFEA-FC22-703F-82F8-6E99EF541E8D}"/>
              </a:ext>
            </a:extLst>
          </p:cNvPr>
          <p:cNvSpPr/>
          <p:nvPr/>
        </p:nvSpPr>
        <p:spPr bwMode="white">
          <a:xfrm>
            <a:off x="11061223" y="1121659"/>
            <a:ext cx="323702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AE91AA-79E6-6546-6E45-2B6C66CA4632}"/>
              </a:ext>
            </a:extLst>
          </p:cNvPr>
          <p:cNvSpPr/>
          <p:nvPr/>
        </p:nvSpPr>
        <p:spPr bwMode="white">
          <a:xfrm>
            <a:off x="11061223" y="1807153"/>
            <a:ext cx="323702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9AF931-7F77-A557-FF35-7D6D34D69129}"/>
              </a:ext>
            </a:extLst>
          </p:cNvPr>
          <p:cNvSpPr/>
          <p:nvPr/>
        </p:nvSpPr>
        <p:spPr bwMode="white">
          <a:xfrm>
            <a:off x="11013619" y="2464084"/>
            <a:ext cx="371305" cy="361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21CC39-DF98-66FA-852F-C14A6455790A}"/>
              </a:ext>
            </a:extLst>
          </p:cNvPr>
          <p:cNvSpPr/>
          <p:nvPr/>
        </p:nvSpPr>
        <p:spPr bwMode="white">
          <a:xfrm>
            <a:off x="11061223" y="3178140"/>
            <a:ext cx="323702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D2C81F-5DC1-F9C3-5DB1-3FCC883E213C}"/>
              </a:ext>
            </a:extLst>
          </p:cNvPr>
          <p:cNvSpPr/>
          <p:nvPr/>
        </p:nvSpPr>
        <p:spPr bwMode="white">
          <a:xfrm>
            <a:off x="11070743" y="3873155"/>
            <a:ext cx="314181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9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DAA3E8-0DB2-00FA-6571-045E8B2A8E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9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02767A0-4877-E8F6-50AC-1CEC0F27B145}"/>
              </a:ext>
            </a:extLst>
          </p:cNvPr>
          <p:cNvSpPr/>
          <p:nvPr/>
        </p:nvSpPr>
        <p:spPr bwMode="white">
          <a:xfrm>
            <a:off x="2730644" y="1801369"/>
            <a:ext cx="266578" cy="286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DE2D9A-8452-16D5-84F4-BB1B2A91DC24}"/>
              </a:ext>
            </a:extLst>
          </p:cNvPr>
          <p:cNvSpPr/>
          <p:nvPr/>
        </p:nvSpPr>
        <p:spPr bwMode="white">
          <a:xfrm>
            <a:off x="5272661" y="1801369"/>
            <a:ext cx="257057" cy="286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F0C486-C7CB-B009-7E82-4159819B88B3}"/>
              </a:ext>
            </a:extLst>
          </p:cNvPr>
          <p:cNvSpPr/>
          <p:nvPr/>
        </p:nvSpPr>
        <p:spPr bwMode="white">
          <a:xfrm>
            <a:off x="8014611" y="1801369"/>
            <a:ext cx="437950" cy="286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7863C9-1583-9277-D3E2-B9B9057921EA}"/>
              </a:ext>
            </a:extLst>
          </p:cNvPr>
          <p:cNvSpPr/>
          <p:nvPr/>
        </p:nvSpPr>
        <p:spPr bwMode="white">
          <a:xfrm>
            <a:off x="10537586" y="1810914"/>
            <a:ext cx="247537" cy="27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9F401E-9113-8B40-24B1-E08A5BDA610F}"/>
              </a:ext>
            </a:extLst>
          </p:cNvPr>
          <p:cNvSpPr/>
          <p:nvPr/>
        </p:nvSpPr>
        <p:spPr bwMode="white">
          <a:xfrm>
            <a:off x="2740165" y="2498190"/>
            <a:ext cx="247537" cy="27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85E0F54-3E7E-9024-79DF-519046CA4FF8}"/>
              </a:ext>
            </a:extLst>
          </p:cNvPr>
          <p:cNvSpPr/>
          <p:nvPr/>
        </p:nvSpPr>
        <p:spPr bwMode="white">
          <a:xfrm>
            <a:off x="5272661" y="2498190"/>
            <a:ext cx="257057" cy="27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11F9F9-6FE2-D276-058E-6B52787A43A9}"/>
              </a:ext>
            </a:extLst>
          </p:cNvPr>
          <p:cNvSpPr/>
          <p:nvPr/>
        </p:nvSpPr>
        <p:spPr bwMode="white">
          <a:xfrm>
            <a:off x="7814677" y="2498190"/>
            <a:ext cx="247537" cy="27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01FE4C-8A9C-5993-F398-F4269265C0DB}"/>
              </a:ext>
            </a:extLst>
          </p:cNvPr>
          <p:cNvSpPr/>
          <p:nvPr/>
        </p:nvSpPr>
        <p:spPr bwMode="white">
          <a:xfrm>
            <a:off x="10737520" y="2498190"/>
            <a:ext cx="437950" cy="27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15BBB12-5399-5CB3-6AEC-20183C2901D9}"/>
              </a:ext>
            </a:extLst>
          </p:cNvPr>
          <p:cNvSpPr/>
          <p:nvPr/>
        </p:nvSpPr>
        <p:spPr bwMode="white">
          <a:xfrm>
            <a:off x="2740165" y="3185465"/>
            <a:ext cx="247537" cy="286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F41FB47-28D8-3A78-6FE2-E9CBA874CC6F}"/>
              </a:ext>
            </a:extLst>
          </p:cNvPr>
          <p:cNvSpPr/>
          <p:nvPr/>
        </p:nvSpPr>
        <p:spPr bwMode="white">
          <a:xfrm>
            <a:off x="5282181" y="3185465"/>
            <a:ext cx="247537" cy="286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6231F17-7A62-20B2-5E92-0C229EA519D2}"/>
              </a:ext>
            </a:extLst>
          </p:cNvPr>
          <p:cNvSpPr/>
          <p:nvPr/>
        </p:nvSpPr>
        <p:spPr bwMode="white">
          <a:xfrm>
            <a:off x="8005090" y="3185465"/>
            <a:ext cx="247537" cy="27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E72A826-CA8D-B320-50F0-D22C1339BDAA}"/>
              </a:ext>
            </a:extLst>
          </p:cNvPr>
          <p:cNvSpPr/>
          <p:nvPr/>
        </p:nvSpPr>
        <p:spPr bwMode="white">
          <a:xfrm>
            <a:off x="10737520" y="3185465"/>
            <a:ext cx="390347" cy="27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14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</Words>
  <Application>Microsoft Office PowerPoint</Application>
  <PresentationFormat>宽屏</PresentationFormat>
  <Paragraphs>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2023-11-22T06:51:54Z</dcterms:created>
  <dcterms:modified xsi:type="dcterms:W3CDTF">2023-11-25T01:40:21Z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