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57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2" d="100"/>
          <a:sy n="62" d="100"/>
        </p:scale>
        <p:origin x="187" y="4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2459360"/>
            <a:ext cx="329565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773413"/>
            <a:ext cx="59436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D61821-256E-747D-C150-941C8CAD99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10861477" cy="352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BD1BA5-623D-DB4D-2103-6EDA1DD1BBD0}"/>
              </a:ext>
            </a:extLst>
          </p:cNvPr>
          <p:cNvSpPr/>
          <p:nvPr/>
        </p:nvSpPr>
        <p:spPr bwMode="white">
          <a:xfrm>
            <a:off x="1762612" y="2801716"/>
            <a:ext cx="215433" cy="224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1F48D5-8D7D-8C54-6F54-B93A60ED7B20}"/>
              </a:ext>
            </a:extLst>
          </p:cNvPr>
          <p:cNvSpPr/>
          <p:nvPr/>
        </p:nvSpPr>
        <p:spPr bwMode="white">
          <a:xfrm>
            <a:off x="3342463" y="2801716"/>
            <a:ext cx="350080" cy="233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49FF5447-2CD9-D2D2-9B59-08EB1D2D6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5" y="3717640"/>
            <a:ext cx="10861477" cy="3019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A590F84-A474-92DF-C5E2-398473A721D6}"/>
              </a:ext>
            </a:extLst>
          </p:cNvPr>
          <p:cNvSpPr/>
          <p:nvPr/>
        </p:nvSpPr>
        <p:spPr bwMode="white">
          <a:xfrm>
            <a:off x="1910561" y="4598256"/>
            <a:ext cx="215433" cy="233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2E2CBAD-1E9D-63CC-666C-565FE9CD1C51}"/>
              </a:ext>
            </a:extLst>
          </p:cNvPr>
          <p:cNvSpPr/>
          <p:nvPr/>
        </p:nvSpPr>
        <p:spPr bwMode="white">
          <a:xfrm>
            <a:off x="3535295" y="4598256"/>
            <a:ext cx="215433" cy="233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35CA658-8F7A-3AA6-DD4D-C7941228F072}"/>
              </a:ext>
            </a:extLst>
          </p:cNvPr>
          <p:cNvSpPr/>
          <p:nvPr/>
        </p:nvSpPr>
        <p:spPr bwMode="white">
          <a:xfrm>
            <a:off x="5106170" y="4598256"/>
            <a:ext cx="350080" cy="233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15F951C-D6EA-620A-8508-722042CA6AC1}"/>
              </a:ext>
            </a:extLst>
          </p:cNvPr>
          <p:cNvSpPr/>
          <p:nvPr/>
        </p:nvSpPr>
        <p:spPr bwMode="white">
          <a:xfrm>
            <a:off x="6793738" y="4598256"/>
            <a:ext cx="215433" cy="233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915CD18-D255-F913-01E1-B376E70893ED}"/>
              </a:ext>
            </a:extLst>
          </p:cNvPr>
          <p:cNvSpPr/>
          <p:nvPr/>
        </p:nvSpPr>
        <p:spPr bwMode="white">
          <a:xfrm>
            <a:off x="1892608" y="5200310"/>
            <a:ext cx="350080" cy="305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C4F01B5-059C-891D-36E6-5EE055317C56}"/>
              </a:ext>
            </a:extLst>
          </p:cNvPr>
          <p:cNvSpPr/>
          <p:nvPr/>
        </p:nvSpPr>
        <p:spPr bwMode="white">
          <a:xfrm>
            <a:off x="3777658" y="5182337"/>
            <a:ext cx="1077171" cy="332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491F3DD-1EFE-6EC9-CE53-F23E816A0F77}"/>
              </a:ext>
            </a:extLst>
          </p:cNvPr>
          <p:cNvSpPr/>
          <p:nvPr/>
        </p:nvSpPr>
        <p:spPr bwMode="white">
          <a:xfrm>
            <a:off x="9764936" y="5218281"/>
            <a:ext cx="332127" cy="251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1EABF4E-F439-BED6-EF2F-C35985C11BD8}"/>
              </a:ext>
            </a:extLst>
          </p:cNvPr>
          <p:cNvSpPr/>
          <p:nvPr/>
        </p:nvSpPr>
        <p:spPr bwMode="white">
          <a:xfrm>
            <a:off x="1524575" y="6242671"/>
            <a:ext cx="6028742" cy="332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8138D4-2364-6FD4-3B56-E57EA769F9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2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78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8406DA-7D5A-08B0-E5D1-84590424E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5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B03257C-7184-5A5F-09D1-CAF1A9BD949B}"/>
              </a:ext>
            </a:extLst>
          </p:cNvPr>
          <p:cNvSpPr/>
          <p:nvPr/>
        </p:nvSpPr>
        <p:spPr bwMode="white">
          <a:xfrm>
            <a:off x="2959140" y="1683846"/>
            <a:ext cx="228495" cy="247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A7065C-3717-1B64-0E53-4A30C4919514}"/>
              </a:ext>
            </a:extLst>
          </p:cNvPr>
          <p:cNvSpPr/>
          <p:nvPr/>
        </p:nvSpPr>
        <p:spPr bwMode="white">
          <a:xfrm>
            <a:off x="4853752" y="1683846"/>
            <a:ext cx="228495" cy="247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D3E1AD-3C5B-E688-8C39-763632AAD01E}"/>
              </a:ext>
            </a:extLst>
          </p:cNvPr>
          <p:cNvSpPr/>
          <p:nvPr/>
        </p:nvSpPr>
        <p:spPr bwMode="white">
          <a:xfrm>
            <a:off x="6757884" y="1683846"/>
            <a:ext cx="228495" cy="247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FE782D-2EAD-CC58-8A35-DBA00478A423}"/>
              </a:ext>
            </a:extLst>
          </p:cNvPr>
          <p:cNvSpPr/>
          <p:nvPr/>
        </p:nvSpPr>
        <p:spPr bwMode="white">
          <a:xfrm>
            <a:off x="8662016" y="1683846"/>
            <a:ext cx="218975" cy="247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AC5409-6AC2-1CBF-8267-E1C28CDE71B1}"/>
              </a:ext>
            </a:extLst>
          </p:cNvPr>
          <p:cNvSpPr/>
          <p:nvPr/>
        </p:nvSpPr>
        <p:spPr bwMode="white">
          <a:xfrm>
            <a:off x="3939768" y="2302910"/>
            <a:ext cx="761652" cy="352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FC7E83D5-EA4A-E54F-4CF6-65D72E1C09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55306"/>
            <a:ext cx="11520000" cy="2121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C85FD1A-B94E-E6C9-D8C2-33E62414A3A7}"/>
              </a:ext>
            </a:extLst>
          </p:cNvPr>
          <p:cNvSpPr/>
          <p:nvPr/>
        </p:nvSpPr>
        <p:spPr bwMode="white">
          <a:xfrm>
            <a:off x="7005421" y="2874414"/>
            <a:ext cx="771173" cy="343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FA55EBB-EAD1-9EAC-08D0-39F47272E1FC}"/>
              </a:ext>
            </a:extLst>
          </p:cNvPr>
          <p:cNvSpPr/>
          <p:nvPr/>
        </p:nvSpPr>
        <p:spPr bwMode="white">
          <a:xfrm>
            <a:off x="816991" y="3992244"/>
            <a:ext cx="10520330" cy="98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6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2023-11-22T06:51:54Z</dcterms:created>
  <dcterms:modified xsi:type="dcterms:W3CDTF">2023-11-25T02:39:50Z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