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492896"/>
            <a:ext cx="32956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63888"/>
            <a:ext cx="59245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0606F0-2383-397B-0978-AE14A011D1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CBB53A-E6B1-FFB3-4844-451D6F0B1197}"/>
              </a:ext>
            </a:extLst>
          </p:cNvPr>
          <p:cNvSpPr/>
          <p:nvPr/>
        </p:nvSpPr>
        <p:spPr bwMode="white">
          <a:xfrm>
            <a:off x="7681388" y="1828376"/>
            <a:ext cx="399867" cy="314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B6F645-7BCD-899C-EAF7-32540EC66F15}"/>
              </a:ext>
            </a:extLst>
          </p:cNvPr>
          <p:cNvSpPr/>
          <p:nvPr/>
        </p:nvSpPr>
        <p:spPr bwMode="white">
          <a:xfrm>
            <a:off x="10128198" y="1809306"/>
            <a:ext cx="409388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8F13CB-D559-D6BA-5DAA-39E7C404AE4F}"/>
              </a:ext>
            </a:extLst>
          </p:cNvPr>
          <p:cNvSpPr/>
          <p:nvPr/>
        </p:nvSpPr>
        <p:spPr bwMode="white">
          <a:xfrm>
            <a:off x="2016595" y="2362331"/>
            <a:ext cx="409388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723FC7-7AA3-F7B6-320D-E5C56E6006C2}"/>
              </a:ext>
            </a:extLst>
          </p:cNvPr>
          <p:cNvSpPr/>
          <p:nvPr/>
        </p:nvSpPr>
        <p:spPr bwMode="white">
          <a:xfrm>
            <a:off x="4415801" y="2362331"/>
            <a:ext cx="390347" cy="343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87E2FC-3303-7B22-73B5-3A1308FD6BCD}"/>
              </a:ext>
            </a:extLst>
          </p:cNvPr>
          <p:cNvSpPr/>
          <p:nvPr/>
        </p:nvSpPr>
        <p:spPr bwMode="white">
          <a:xfrm>
            <a:off x="3939768" y="2943961"/>
            <a:ext cx="238016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A705C34-5303-76FD-67F3-1F46C3C3D307}"/>
              </a:ext>
            </a:extLst>
          </p:cNvPr>
          <p:cNvSpPr/>
          <p:nvPr/>
        </p:nvSpPr>
        <p:spPr bwMode="white">
          <a:xfrm>
            <a:off x="7091107" y="2943961"/>
            <a:ext cx="161851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4DD3B6-E470-7F34-97FA-7162F6E63F5A}"/>
              </a:ext>
            </a:extLst>
          </p:cNvPr>
          <p:cNvSpPr/>
          <p:nvPr/>
        </p:nvSpPr>
        <p:spPr bwMode="white">
          <a:xfrm>
            <a:off x="9642644" y="2943961"/>
            <a:ext cx="238016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CCCCC4E-5828-23B6-D305-889477CFB2EC}"/>
              </a:ext>
            </a:extLst>
          </p:cNvPr>
          <p:cNvSpPr/>
          <p:nvPr/>
        </p:nvSpPr>
        <p:spPr bwMode="white">
          <a:xfrm>
            <a:off x="6062876" y="3458846"/>
            <a:ext cx="409388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5668154-5C70-74B6-24DC-CFEDCE283063}"/>
              </a:ext>
            </a:extLst>
          </p:cNvPr>
          <p:cNvSpPr/>
          <p:nvPr/>
        </p:nvSpPr>
        <p:spPr bwMode="white">
          <a:xfrm>
            <a:off x="7538578" y="4002336"/>
            <a:ext cx="418909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6F320BE-0958-55E5-283F-F67073626ACC}"/>
              </a:ext>
            </a:extLst>
          </p:cNvPr>
          <p:cNvSpPr/>
          <p:nvPr/>
        </p:nvSpPr>
        <p:spPr bwMode="white">
          <a:xfrm>
            <a:off x="2749685" y="4555361"/>
            <a:ext cx="418909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03D3DDD-E309-7185-34CC-3F142AE6EDFB}"/>
              </a:ext>
            </a:extLst>
          </p:cNvPr>
          <p:cNvSpPr/>
          <p:nvPr/>
        </p:nvSpPr>
        <p:spPr bwMode="white">
          <a:xfrm>
            <a:off x="5881983" y="4555361"/>
            <a:ext cx="409388" cy="343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8220989-2C4C-FDF4-7296-F323D8D4C4A4}"/>
              </a:ext>
            </a:extLst>
          </p:cNvPr>
          <p:cNvSpPr/>
          <p:nvPr/>
        </p:nvSpPr>
        <p:spPr bwMode="white">
          <a:xfrm>
            <a:off x="9004760" y="4555361"/>
            <a:ext cx="409388" cy="343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7FBF73-5FBC-A9F9-2608-B525B53C56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0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0086FA-0A3E-9C4A-5D68-E259BD40D780}"/>
              </a:ext>
            </a:extLst>
          </p:cNvPr>
          <p:cNvSpPr/>
          <p:nvPr/>
        </p:nvSpPr>
        <p:spPr bwMode="white">
          <a:xfrm>
            <a:off x="7719471" y="1028250"/>
            <a:ext cx="409388" cy="362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7E059E-CA04-DF86-F536-240EF3181BB0}"/>
              </a:ext>
            </a:extLst>
          </p:cNvPr>
          <p:cNvSpPr/>
          <p:nvPr/>
        </p:nvSpPr>
        <p:spPr bwMode="white">
          <a:xfrm>
            <a:off x="1654809" y="2679784"/>
            <a:ext cx="409388" cy="353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F4A3DC-1146-2DF0-2685-B43461C52B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9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9EA711-A013-0F08-05B6-4ABF520E12C1}"/>
              </a:ext>
            </a:extLst>
          </p:cNvPr>
          <p:cNvSpPr/>
          <p:nvPr/>
        </p:nvSpPr>
        <p:spPr bwMode="white">
          <a:xfrm>
            <a:off x="4044495" y="1055686"/>
            <a:ext cx="409388" cy="314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7DE9E5-6AB4-E175-485E-59BA09C17AA8}"/>
              </a:ext>
            </a:extLst>
          </p:cNvPr>
          <p:cNvSpPr/>
          <p:nvPr/>
        </p:nvSpPr>
        <p:spPr bwMode="white">
          <a:xfrm>
            <a:off x="4234909" y="1579833"/>
            <a:ext cx="761652" cy="352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30D532-1E69-E782-9C05-B4363102CEF4}"/>
              </a:ext>
            </a:extLst>
          </p:cNvPr>
          <p:cNvSpPr/>
          <p:nvPr/>
        </p:nvSpPr>
        <p:spPr bwMode="white">
          <a:xfrm>
            <a:off x="4777586" y="2132570"/>
            <a:ext cx="399867" cy="352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989E32-95A6-CEAE-92E4-508038DFA820}"/>
              </a:ext>
            </a:extLst>
          </p:cNvPr>
          <p:cNvSpPr/>
          <p:nvPr/>
        </p:nvSpPr>
        <p:spPr bwMode="white">
          <a:xfrm>
            <a:off x="4234909" y="2685307"/>
            <a:ext cx="761652" cy="352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1BDBB2-63F3-2098-80EC-EBC452F8D22B}"/>
              </a:ext>
            </a:extLst>
          </p:cNvPr>
          <p:cNvSpPr/>
          <p:nvPr/>
        </p:nvSpPr>
        <p:spPr bwMode="white">
          <a:xfrm>
            <a:off x="10623272" y="2761547"/>
            <a:ext cx="695008" cy="324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1879A5-8A74-914A-B9F9-37EC178B2BAD}"/>
              </a:ext>
            </a:extLst>
          </p:cNvPr>
          <p:cNvSpPr/>
          <p:nvPr/>
        </p:nvSpPr>
        <p:spPr bwMode="white">
          <a:xfrm>
            <a:off x="7224396" y="3876551"/>
            <a:ext cx="704529" cy="343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834FF25-4E45-ECA4-7DEC-B9A401A02F40}"/>
              </a:ext>
            </a:extLst>
          </p:cNvPr>
          <p:cNvSpPr/>
          <p:nvPr/>
        </p:nvSpPr>
        <p:spPr bwMode="white">
          <a:xfrm>
            <a:off x="8760296" y="4171979"/>
            <a:ext cx="996596" cy="333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8925DF-7958-6234-2489-AD770C855C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5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24B1E3-08A9-E27E-319E-695850AAEFC5}"/>
              </a:ext>
            </a:extLst>
          </p:cNvPr>
          <p:cNvSpPr/>
          <p:nvPr/>
        </p:nvSpPr>
        <p:spPr bwMode="white">
          <a:xfrm>
            <a:off x="3987371" y="1847395"/>
            <a:ext cx="247537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699BF8-2D84-D3B2-43AA-7BD1BBEAB10D}"/>
              </a:ext>
            </a:extLst>
          </p:cNvPr>
          <p:cNvSpPr/>
          <p:nvPr/>
        </p:nvSpPr>
        <p:spPr bwMode="white">
          <a:xfrm>
            <a:off x="9871140" y="1847395"/>
            <a:ext cx="228495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91D192-BD90-868B-B518-1B95B8015F25}"/>
              </a:ext>
            </a:extLst>
          </p:cNvPr>
          <p:cNvSpPr/>
          <p:nvPr/>
        </p:nvSpPr>
        <p:spPr bwMode="white">
          <a:xfrm>
            <a:off x="3996892" y="2390866"/>
            <a:ext cx="228495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5F32A2-CD92-0A8B-CD7B-312034F171D1}"/>
              </a:ext>
            </a:extLst>
          </p:cNvPr>
          <p:cNvSpPr/>
          <p:nvPr/>
        </p:nvSpPr>
        <p:spPr bwMode="white">
          <a:xfrm>
            <a:off x="9861619" y="2390866"/>
            <a:ext cx="247537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E4259B-A9A1-99C0-DE2E-2713C5255EF1}"/>
              </a:ext>
            </a:extLst>
          </p:cNvPr>
          <p:cNvSpPr/>
          <p:nvPr/>
        </p:nvSpPr>
        <p:spPr bwMode="white">
          <a:xfrm>
            <a:off x="4015933" y="2943872"/>
            <a:ext cx="161851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45B864E-B976-0D84-185F-4EB798EE4410}"/>
              </a:ext>
            </a:extLst>
          </p:cNvPr>
          <p:cNvSpPr/>
          <p:nvPr/>
        </p:nvSpPr>
        <p:spPr bwMode="white">
          <a:xfrm>
            <a:off x="9871140" y="2943872"/>
            <a:ext cx="228495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0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