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8" autoAdjust="0"/>
  </p:normalViewPr>
  <p:slideViewPr>
    <p:cSldViewPr showGuides="1">
      <p:cViewPr varScale="1">
        <p:scale>
          <a:sx n="80" d="100"/>
          <a:sy n="80" d="100"/>
        </p:scale>
        <p:origin x="2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3782938"/>
            <a:ext cx="501015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8" y="360000"/>
            <a:ext cx="11281074" cy="3645064"/>
          </a:xfrm>
          <a:prstGeom prst="rect">
            <a:avLst/>
          </a:prstGeom>
        </p:spPr>
      </p:pic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FD7972E8-EAC8-873B-FC27-F5A57F5BD69B}"/>
              </a:ext>
            </a:extLst>
          </p:cNvPr>
          <p:cNvSpPr/>
          <p:nvPr/>
        </p:nvSpPr>
        <p:spPr bwMode="white">
          <a:xfrm>
            <a:off x="1807140" y="1844825"/>
            <a:ext cx="1399537" cy="33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2F7BECD2-0E97-1EF4-B4A9-0E0F1C6D50DF}"/>
              </a:ext>
            </a:extLst>
          </p:cNvPr>
          <p:cNvSpPr/>
          <p:nvPr/>
        </p:nvSpPr>
        <p:spPr bwMode="white">
          <a:xfrm>
            <a:off x="4634776" y="1844825"/>
            <a:ext cx="1447140" cy="33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24AADDC9-E651-8F4B-7A61-1009F70EAD55}"/>
              </a:ext>
            </a:extLst>
          </p:cNvPr>
          <p:cNvSpPr/>
          <p:nvPr/>
        </p:nvSpPr>
        <p:spPr bwMode="white">
          <a:xfrm>
            <a:off x="7443371" y="1832763"/>
            <a:ext cx="1456661" cy="34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076CB0C3-626A-4F85-F5D9-01F8525C9D40}"/>
              </a:ext>
            </a:extLst>
          </p:cNvPr>
          <p:cNvSpPr/>
          <p:nvPr/>
        </p:nvSpPr>
        <p:spPr bwMode="white">
          <a:xfrm>
            <a:off x="10261487" y="1832763"/>
            <a:ext cx="1409056" cy="34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662EE2D3-16B2-3514-B09E-4271BB802DF4}"/>
              </a:ext>
            </a:extLst>
          </p:cNvPr>
          <p:cNvSpPr/>
          <p:nvPr/>
        </p:nvSpPr>
        <p:spPr bwMode="white">
          <a:xfrm>
            <a:off x="1074049" y="2348880"/>
            <a:ext cx="1028231" cy="18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D504D88F-68D7-4461-4413-E99366B1D3B2}"/>
              </a:ext>
            </a:extLst>
          </p:cNvPr>
          <p:cNvSpPr/>
          <p:nvPr/>
        </p:nvSpPr>
        <p:spPr bwMode="white">
          <a:xfrm>
            <a:off x="3854082" y="2348880"/>
            <a:ext cx="1037752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6B8B61CB-8DBA-C019-782D-0696D920FD80}"/>
              </a:ext>
            </a:extLst>
          </p:cNvPr>
          <p:cNvSpPr/>
          <p:nvPr/>
        </p:nvSpPr>
        <p:spPr bwMode="white">
          <a:xfrm>
            <a:off x="6643636" y="2348880"/>
            <a:ext cx="1037753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0991906E-23B0-77F3-9331-9F9FF9ADC527}"/>
              </a:ext>
            </a:extLst>
          </p:cNvPr>
          <p:cNvSpPr/>
          <p:nvPr/>
        </p:nvSpPr>
        <p:spPr bwMode="white">
          <a:xfrm>
            <a:off x="9480793" y="2348880"/>
            <a:ext cx="980627" cy="172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EADB95-B92D-E6D3-0029-2EDAB87F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74AE79-10EC-3C98-39E4-27F11EFF5578}"/>
              </a:ext>
            </a:extLst>
          </p:cNvPr>
          <p:cNvSpPr/>
          <p:nvPr/>
        </p:nvSpPr>
        <p:spPr bwMode="white">
          <a:xfrm>
            <a:off x="1407272" y="2255744"/>
            <a:ext cx="39034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153116-900B-2248-3113-D1CDEDC8EE07}"/>
              </a:ext>
            </a:extLst>
          </p:cNvPr>
          <p:cNvSpPr/>
          <p:nvPr/>
        </p:nvSpPr>
        <p:spPr bwMode="white">
          <a:xfrm>
            <a:off x="2406942" y="2265270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650213-05F4-3CDF-ECD1-B892CC767BF8}"/>
              </a:ext>
            </a:extLst>
          </p:cNvPr>
          <p:cNvSpPr/>
          <p:nvPr/>
        </p:nvSpPr>
        <p:spPr bwMode="white">
          <a:xfrm>
            <a:off x="3330446" y="2255744"/>
            <a:ext cx="24753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BD0462-121D-DC24-61B2-AF891526B748}"/>
              </a:ext>
            </a:extLst>
          </p:cNvPr>
          <p:cNvSpPr/>
          <p:nvPr/>
        </p:nvSpPr>
        <p:spPr bwMode="white">
          <a:xfrm>
            <a:off x="5282181" y="2255744"/>
            <a:ext cx="22849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16C57C-F697-756A-539F-F2D3383C3D72}"/>
              </a:ext>
            </a:extLst>
          </p:cNvPr>
          <p:cNvSpPr/>
          <p:nvPr/>
        </p:nvSpPr>
        <p:spPr bwMode="white">
          <a:xfrm>
            <a:off x="6795966" y="2255744"/>
            <a:ext cx="39986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E45EE4-06A7-E7B2-0468-255E583C34AD}"/>
              </a:ext>
            </a:extLst>
          </p:cNvPr>
          <p:cNvSpPr/>
          <p:nvPr/>
        </p:nvSpPr>
        <p:spPr bwMode="white">
          <a:xfrm>
            <a:off x="7795636" y="2255744"/>
            <a:ext cx="25705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51DB8B-F876-A71F-1FE2-8740C4B62EA7}"/>
              </a:ext>
            </a:extLst>
          </p:cNvPr>
          <p:cNvSpPr/>
          <p:nvPr/>
        </p:nvSpPr>
        <p:spPr bwMode="white">
          <a:xfrm>
            <a:off x="8728661" y="2265270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7CA199-5500-D093-ACB7-229773558090}"/>
              </a:ext>
            </a:extLst>
          </p:cNvPr>
          <p:cNvSpPr/>
          <p:nvPr/>
        </p:nvSpPr>
        <p:spPr bwMode="white">
          <a:xfrm>
            <a:off x="10670876" y="2255744"/>
            <a:ext cx="238015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6C4042-8C53-671D-9CEC-D2B277852B40}"/>
              </a:ext>
            </a:extLst>
          </p:cNvPr>
          <p:cNvSpPr/>
          <p:nvPr/>
        </p:nvSpPr>
        <p:spPr bwMode="white">
          <a:xfrm>
            <a:off x="6053355" y="2932115"/>
            <a:ext cx="238016" cy="2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8937C8-FB09-427E-2DDC-1E74DFB35CE6}"/>
              </a:ext>
            </a:extLst>
          </p:cNvPr>
          <p:cNvSpPr/>
          <p:nvPr/>
        </p:nvSpPr>
        <p:spPr bwMode="white">
          <a:xfrm>
            <a:off x="8909553" y="2922589"/>
            <a:ext cx="418909" cy="276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A72EE57F-817A-510B-5FEE-CCC5151CF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/>
          <a:stretch/>
        </p:blipFill>
        <p:spPr>
          <a:xfrm>
            <a:off x="839416" y="3408433"/>
            <a:ext cx="10801200" cy="2096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0FF9652-EAA4-08BC-3558-813BCAA41570}"/>
              </a:ext>
            </a:extLst>
          </p:cNvPr>
          <p:cNvSpPr/>
          <p:nvPr/>
        </p:nvSpPr>
        <p:spPr bwMode="white">
          <a:xfrm>
            <a:off x="5152275" y="3513235"/>
            <a:ext cx="228495" cy="25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574252-5EF8-7BC9-6F75-9BBCDAF5B041}"/>
              </a:ext>
            </a:extLst>
          </p:cNvPr>
          <p:cNvSpPr/>
          <p:nvPr/>
        </p:nvSpPr>
        <p:spPr bwMode="white">
          <a:xfrm>
            <a:off x="5190358" y="4142053"/>
            <a:ext cx="2218314" cy="352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43E638E-CDBA-6B44-D692-45FBFC2E7A06}"/>
              </a:ext>
            </a:extLst>
          </p:cNvPr>
          <p:cNvSpPr/>
          <p:nvPr/>
        </p:nvSpPr>
        <p:spPr bwMode="white">
          <a:xfrm>
            <a:off x="1477300" y="4923311"/>
            <a:ext cx="247537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2E5E386-6166-1221-08F9-698B99701E81}"/>
              </a:ext>
            </a:extLst>
          </p:cNvPr>
          <p:cNvSpPr/>
          <p:nvPr/>
        </p:nvSpPr>
        <p:spPr bwMode="white">
          <a:xfrm>
            <a:off x="3000606" y="4923311"/>
            <a:ext cx="161851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CFCCCA8-E6EA-138E-4DAE-D21DCF2460C8}"/>
              </a:ext>
            </a:extLst>
          </p:cNvPr>
          <p:cNvSpPr/>
          <p:nvPr/>
        </p:nvSpPr>
        <p:spPr bwMode="white">
          <a:xfrm>
            <a:off x="4304936" y="4923311"/>
            <a:ext cx="171371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0A6B7C6-9735-F433-CE6C-EDC0D2CAD3D4}"/>
              </a:ext>
            </a:extLst>
          </p:cNvPr>
          <p:cNvSpPr/>
          <p:nvPr/>
        </p:nvSpPr>
        <p:spPr bwMode="white">
          <a:xfrm>
            <a:off x="7599085" y="4923311"/>
            <a:ext cx="257057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60CB54E-EEC4-F6FD-18FF-698A1F6646AC}"/>
              </a:ext>
            </a:extLst>
          </p:cNvPr>
          <p:cNvSpPr/>
          <p:nvPr/>
        </p:nvSpPr>
        <p:spPr bwMode="white">
          <a:xfrm>
            <a:off x="8551151" y="4923311"/>
            <a:ext cx="238016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2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009AE5-647F-0150-8C28-F50989BA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F5C81D-6326-8FE5-D3E6-4FA81BFC1DA9}"/>
              </a:ext>
            </a:extLst>
          </p:cNvPr>
          <p:cNvSpPr/>
          <p:nvPr/>
        </p:nvSpPr>
        <p:spPr bwMode="white">
          <a:xfrm>
            <a:off x="2968660" y="1052737"/>
            <a:ext cx="6583723" cy="9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B1B377-3468-25C5-EBE7-2256FA15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28D48B-AFA2-6BBA-CCE3-371BE8619D34}"/>
              </a:ext>
            </a:extLst>
          </p:cNvPr>
          <p:cNvSpPr/>
          <p:nvPr/>
        </p:nvSpPr>
        <p:spPr bwMode="white">
          <a:xfrm>
            <a:off x="2321256" y="3284985"/>
            <a:ext cx="3918760" cy="994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ABF21D-A559-398C-BC63-3EB688F45252}"/>
              </a:ext>
            </a:extLst>
          </p:cNvPr>
          <p:cNvSpPr/>
          <p:nvPr/>
        </p:nvSpPr>
        <p:spPr bwMode="white">
          <a:xfrm>
            <a:off x="10432859" y="4574616"/>
            <a:ext cx="418910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7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