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2492896"/>
            <a:ext cx="329565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763888"/>
            <a:ext cx="5486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2085B6-5D58-CC24-8D9A-DFAD2958B2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0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A188CC-62C6-C1FC-2FD8-50B71DE2ADE3}"/>
              </a:ext>
            </a:extLst>
          </p:cNvPr>
          <p:cNvSpPr/>
          <p:nvPr/>
        </p:nvSpPr>
        <p:spPr bwMode="white">
          <a:xfrm>
            <a:off x="5615404" y="1857022"/>
            <a:ext cx="799735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035ED9-6195-0079-EA3B-D85034C3E72E}"/>
              </a:ext>
            </a:extLst>
          </p:cNvPr>
          <p:cNvSpPr/>
          <p:nvPr/>
        </p:nvSpPr>
        <p:spPr bwMode="white">
          <a:xfrm>
            <a:off x="8633454" y="1857022"/>
            <a:ext cx="257057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D3E036-44E8-5479-1357-560E295A9CBF}"/>
              </a:ext>
            </a:extLst>
          </p:cNvPr>
          <p:cNvSpPr/>
          <p:nvPr/>
        </p:nvSpPr>
        <p:spPr bwMode="white">
          <a:xfrm>
            <a:off x="2292694" y="2419597"/>
            <a:ext cx="238016" cy="257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4279F29-4308-10D1-5518-62D27E53A681}"/>
              </a:ext>
            </a:extLst>
          </p:cNvPr>
          <p:cNvSpPr/>
          <p:nvPr/>
        </p:nvSpPr>
        <p:spPr bwMode="white">
          <a:xfrm>
            <a:off x="4491966" y="2419597"/>
            <a:ext cx="238016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3A06D6C-0B26-0573-90FB-76734DA074C4}"/>
              </a:ext>
            </a:extLst>
          </p:cNvPr>
          <p:cNvSpPr/>
          <p:nvPr/>
        </p:nvSpPr>
        <p:spPr bwMode="white">
          <a:xfrm>
            <a:off x="2749685" y="3544748"/>
            <a:ext cx="790214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68121B2F-7CF3-984D-A435-2FF022B50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9"/>
          <a:stretch/>
        </p:blipFill>
        <p:spPr>
          <a:xfrm>
            <a:off x="839416" y="4037857"/>
            <a:ext cx="11089232" cy="1663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83BE8BC-9419-923C-EBDC-E60ED18AE969}"/>
              </a:ext>
            </a:extLst>
          </p:cNvPr>
          <p:cNvSpPr/>
          <p:nvPr/>
        </p:nvSpPr>
        <p:spPr bwMode="white">
          <a:xfrm>
            <a:off x="7656209" y="4104780"/>
            <a:ext cx="818776" cy="26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5DD7AE0-E608-CE14-F982-80141AFC527E}"/>
              </a:ext>
            </a:extLst>
          </p:cNvPr>
          <p:cNvSpPr/>
          <p:nvPr/>
        </p:nvSpPr>
        <p:spPr bwMode="white">
          <a:xfrm>
            <a:off x="1667713" y="4668854"/>
            <a:ext cx="790214" cy="26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D9E02B5-DFD8-EADB-6CC7-27B286D61C81}"/>
              </a:ext>
            </a:extLst>
          </p:cNvPr>
          <p:cNvSpPr/>
          <p:nvPr/>
        </p:nvSpPr>
        <p:spPr bwMode="white">
          <a:xfrm>
            <a:off x="6542292" y="4668854"/>
            <a:ext cx="818776" cy="26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556B5F6-BCA6-D3C9-7EF6-FC33AD40B53B}"/>
              </a:ext>
            </a:extLst>
          </p:cNvPr>
          <p:cNvSpPr/>
          <p:nvPr/>
        </p:nvSpPr>
        <p:spPr bwMode="white">
          <a:xfrm>
            <a:off x="6456606" y="5223366"/>
            <a:ext cx="771173" cy="26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FE8F6A1-FD2E-94CA-7632-A3F9583D2BE4}"/>
              </a:ext>
            </a:extLst>
          </p:cNvPr>
          <p:cNvSpPr/>
          <p:nvPr/>
        </p:nvSpPr>
        <p:spPr bwMode="white">
          <a:xfrm>
            <a:off x="8103680" y="5223366"/>
            <a:ext cx="723570" cy="26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847234-CD6C-C48D-E7AD-51ABD4863D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52E0F9-859B-5DEA-6166-DF0AAE819BDF}"/>
              </a:ext>
            </a:extLst>
          </p:cNvPr>
          <p:cNvSpPr/>
          <p:nvPr/>
        </p:nvSpPr>
        <p:spPr bwMode="white">
          <a:xfrm>
            <a:off x="1388231" y="3010220"/>
            <a:ext cx="790214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642B9F-2E28-F949-F6A1-B9ECBE1599DB}"/>
              </a:ext>
            </a:extLst>
          </p:cNvPr>
          <p:cNvSpPr/>
          <p:nvPr/>
        </p:nvSpPr>
        <p:spPr bwMode="white">
          <a:xfrm>
            <a:off x="2606876" y="3019754"/>
            <a:ext cx="390347" cy="276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7CEC6F-61C5-C75E-F29C-F6D7C8F33D5C}"/>
              </a:ext>
            </a:extLst>
          </p:cNvPr>
          <p:cNvSpPr/>
          <p:nvPr/>
        </p:nvSpPr>
        <p:spPr bwMode="white">
          <a:xfrm>
            <a:off x="3435173" y="3010220"/>
            <a:ext cx="780694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EF82437-CE94-6ECD-0E6A-39D0A807D43D}"/>
              </a:ext>
            </a:extLst>
          </p:cNvPr>
          <p:cNvSpPr/>
          <p:nvPr/>
        </p:nvSpPr>
        <p:spPr bwMode="white">
          <a:xfrm>
            <a:off x="9871140" y="3038820"/>
            <a:ext cx="333223" cy="324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1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B88414-583C-682E-3194-E63088589F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82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9F3E0A-3544-9C7A-FA4F-1F0A6DF66428}"/>
              </a:ext>
            </a:extLst>
          </p:cNvPr>
          <p:cNvSpPr/>
          <p:nvPr/>
        </p:nvSpPr>
        <p:spPr bwMode="white">
          <a:xfrm>
            <a:off x="1293024" y="2852936"/>
            <a:ext cx="9216000" cy="157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4DFF76-4304-79B3-1DB7-808067BFD35C}"/>
              </a:ext>
            </a:extLst>
          </p:cNvPr>
          <p:cNvSpPr/>
          <p:nvPr/>
        </p:nvSpPr>
        <p:spPr bwMode="white">
          <a:xfrm>
            <a:off x="4007769" y="4666308"/>
            <a:ext cx="504056" cy="346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54DD721-DD5D-BE31-B8B5-D112127282FC}"/>
              </a:ext>
            </a:extLst>
          </p:cNvPr>
          <p:cNvSpPr/>
          <p:nvPr/>
        </p:nvSpPr>
        <p:spPr bwMode="white">
          <a:xfrm>
            <a:off x="6253289" y="4656782"/>
            <a:ext cx="399867" cy="314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6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B883B1-AE64-00B4-7B86-B6E5B6E72E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63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F2512A-DA14-6CED-A30A-82A7B1FA57BF}"/>
              </a:ext>
            </a:extLst>
          </p:cNvPr>
          <p:cNvSpPr/>
          <p:nvPr/>
        </p:nvSpPr>
        <p:spPr bwMode="white">
          <a:xfrm>
            <a:off x="2959140" y="1879194"/>
            <a:ext cx="7197618" cy="315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9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