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2468885"/>
            <a:ext cx="696277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75" y="3774554"/>
            <a:ext cx="4210050" cy="59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6E5227-96F4-2AE3-C1BF-16ADCB3160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5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407562-C3E8-5224-CD8F-56A15B8EF7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66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702096D-82AB-2C9A-B325-A4B78EE690A0}"/>
              </a:ext>
            </a:extLst>
          </p:cNvPr>
          <p:cNvSpPr/>
          <p:nvPr/>
        </p:nvSpPr>
        <p:spPr bwMode="white">
          <a:xfrm>
            <a:off x="4625256" y="1732963"/>
            <a:ext cx="380826" cy="247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2115668-2C33-44A5-1013-6A162E3ABC58}"/>
              </a:ext>
            </a:extLst>
          </p:cNvPr>
          <p:cNvSpPr/>
          <p:nvPr/>
        </p:nvSpPr>
        <p:spPr bwMode="white">
          <a:xfrm>
            <a:off x="6348495" y="1732963"/>
            <a:ext cx="380826" cy="247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04C4F5-C952-6E5D-4042-764777A7FD9E}"/>
              </a:ext>
            </a:extLst>
          </p:cNvPr>
          <p:cNvSpPr/>
          <p:nvPr/>
        </p:nvSpPr>
        <p:spPr bwMode="white">
          <a:xfrm>
            <a:off x="8147900" y="1732963"/>
            <a:ext cx="218975" cy="247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2794A10-CD04-659D-6B34-532446CB42C0}"/>
              </a:ext>
            </a:extLst>
          </p:cNvPr>
          <p:cNvSpPr/>
          <p:nvPr/>
        </p:nvSpPr>
        <p:spPr bwMode="white">
          <a:xfrm>
            <a:off x="9861619" y="1732963"/>
            <a:ext cx="228495" cy="247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119946-CAF8-C334-7D15-4A802100650A}"/>
              </a:ext>
            </a:extLst>
          </p:cNvPr>
          <p:cNvSpPr/>
          <p:nvPr/>
        </p:nvSpPr>
        <p:spPr bwMode="white">
          <a:xfrm>
            <a:off x="2473586" y="2390841"/>
            <a:ext cx="771173" cy="333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3D78A82-127C-C1AC-A7B4-8B52E196F63A}"/>
              </a:ext>
            </a:extLst>
          </p:cNvPr>
          <p:cNvSpPr/>
          <p:nvPr/>
        </p:nvSpPr>
        <p:spPr bwMode="white">
          <a:xfrm>
            <a:off x="7567140" y="2409910"/>
            <a:ext cx="780694" cy="324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57CDEA0-1BD7-AE77-9641-8090CC09E901}"/>
              </a:ext>
            </a:extLst>
          </p:cNvPr>
          <p:cNvSpPr/>
          <p:nvPr/>
        </p:nvSpPr>
        <p:spPr bwMode="white">
          <a:xfrm>
            <a:off x="2187966" y="4173787"/>
            <a:ext cx="4988826" cy="362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5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837BFD-4DEE-1D0A-2B7C-1691F62738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36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772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28AA71-4DB0-6BBB-846F-40B9162744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0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F15750E-D0E4-2D3D-2CA9-E7D3930E48B6}"/>
              </a:ext>
            </a:extLst>
          </p:cNvPr>
          <p:cNvSpPr/>
          <p:nvPr/>
        </p:nvSpPr>
        <p:spPr bwMode="white">
          <a:xfrm>
            <a:off x="836033" y="1953471"/>
            <a:ext cx="247537" cy="248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34F331-6A42-C35C-F634-98831951DD29}"/>
              </a:ext>
            </a:extLst>
          </p:cNvPr>
          <p:cNvSpPr/>
          <p:nvPr/>
        </p:nvSpPr>
        <p:spPr bwMode="white">
          <a:xfrm>
            <a:off x="2340297" y="1953471"/>
            <a:ext cx="228495" cy="248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84585CB-C91A-4055-FB3E-895D89E4F700}"/>
              </a:ext>
            </a:extLst>
          </p:cNvPr>
          <p:cNvSpPr/>
          <p:nvPr/>
        </p:nvSpPr>
        <p:spPr bwMode="white">
          <a:xfrm>
            <a:off x="4015933" y="1953471"/>
            <a:ext cx="228495" cy="248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1D2390-2B13-DFD4-A341-C7C8296B0C33}"/>
              </a:ext>
            </a:extLst>
          </p:cNvPr>
          <p:cNvSpPr/>
          <p:nvPr/>
        </p:nvSpPr>
        <p:spPr bwMode="white">
          <a:xfrm>
            <a:off x="5510677" y="1953471"/>
            <a:ext cx="238016" cy="248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F81518E-0FA0-6BD9-C5EC-6C30F7E525AE}"/>
              </a:ext>
            </a:extLst>
          </p:cNvPr>
          <p:cNvSpPr/>
          <p:nvPr/>
        </p:nvSpPr>
        <p:spPr bwMode="white">
          <a:xfrm>
            <a:off x="7005421" y="1953471"/>
            <a:ext cx="228496" cy="248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6FB2786-422D-AEAB-56AE-3585B5B0FE12}"/>
              </a:ext>
            </a:extLst>
          </p:cNvPr>
          <p:cNvSpPr/>
          <p:nvPr/>
        </p:nvSpPr>
        <p:spPr bwMode="white">
          <a:xfrm>
            <a:off x="8690578" y="1953471"/>
            <a:ext cx="228495" cy="248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4871AD2-4554-4174-D10F-4EA7B5EEEF29}"/>
              </a:ext>
            </a:extLst>
          </p:cNvPr>
          <p:cNvSpPr/>
          <p:nvPr/>
        </p:nvSpPr>
        <p:spPr bwMode="white">
          <a:xfrm>
            <a:off x="10175801" y="1953471"/>
            <a:ext cx="228496" cy="248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DD6F344-1A0E-ED6C-D503-1EC37A85083C}"/>
              </a:ext>
            </a:extLst>
          </p:cNvPr>
          <p:cNvSpPr/>
          <p:nvPr/>
        </p:nvSpPr>
        <p:spPr bwMode="white">
          <a:xfrm>
            <a:off x="3873123" y="2697727"/>
            <a:ext cx="399867" cy="267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2A98DF0-34BE-5091-B48E-258C7453F117}"/>
              </a:ext>
            </a:extLst>
          </p:cNvPr>
          <p:cNvSpPr/>
          <p:nvPr/>
        </p:nvSpPr>
        <p:spPr bwMode="white">
          <a:xfrm>
            <a:off x="9452231" y="2697727"/>
            <a:ext cx="247537" cy="267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55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