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3" d="100"/>
          <a:sy n="63" d="100"/>
        </p:scale>
        <p:origin x="878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2492896"/>
            <a:ext cx="696277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25" y="3763888"/>
            <a:ext cx="45529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9F9543-204D-7467-DEF8-AA1FB716A8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9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7A9CB30-0A8D-BD40-255F-173AD1D9AB28}"/>
              </a:ext>
            </a:extLst>
          </p:cNvPr>
          <p:cNvSpPr/>
          <p:nvPr/>
        </p:nvSpPr>
        <p:spPr bwMode="white">
          <a:xfrm>
            <a:off x="2654479" y="1103477"/>
            <a:ext cx="609322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9E5F87-35FA-562C-68A6-D006FCA38153}"/>
              </a:ext>
            </a:extLst>
          </p:cNvPr>
          <p:cNvSpPr/>
          <p:nvPr/>
        </p:nvSpPr>
        <p:spPr bwMode="white">
          <a:xfrm>
            <a:off x="5253619" y="1103477"/>
            <a:ext cx="580760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942338-C5BB-F3FD-156F-91C00D850CCF}"/>
              </a:ext>
            </a:extLst>
          </p:cNvPr>
          <p:cNvSpPr/>
          <p:nvPr/>
        </p:nvSpPr>
        <p:spPr bwMode="white">
          <a:xfrm>
            <a:off x="7986049" y="1103477"/>
            <a:ext cx="418909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7AE3FB-B095-BFDF-266F-2FDFF1025F24}"/>
              </a:ext>
            </a:extLst>
          </p:cNvPr>
          <p:cNvSpPr/>
          <p:nvPr/>
        </p:nvSpPr>
        <p:spPr bwMode="white">
          <a:xfrm>
            <a:off x="10927933" y="1103477"/>
            <a:ext cx="428429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2C57C1-1BF8-38A1-7A08-15AECC9D4E8A}"/>
              </a:ext>
            </a:extLst>
          </p:cNvPr>
          <p:cNvSpPr/>
          <p:nvPr/>
        </p:nvSpPr>
        <p:spPr bwMode="white">
          <a:xfrm>
            <a:off x="2654479" y="1703978"/>
            <a:ext cx="428429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A85733D-BC75-5842-9532-600E8AA4A823}"/>
              </a:ext>
            </a:extLst>
          </p:cNvPr>
          <p:cNvSpPr/>
          <p:nvPr/>
        </p:nvSpPr>
        <p:spPr bwMode="white">
          <a:xfrm>
            <a:off x="5415471" y="1703978"/>
            <a:ext cx="418909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B69C5E2-ABA8-A9DC-1F5D-25B2A64D38D5}"/>
              </a:ext>
            </a:extLst>
          </p:cNvPr>
          <p:cNvSpPr/>
          <p:nvPr/>
        </p:nvSpPr>
        <p:spPr bwMode="white">
          <a:xfrm>
            <a:off x="8166942" y="1703978"/>
            <a:ext cx="618842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351E95A-74AA-B933-646E-5C584E9952C2}"/>
              </a:ext>
            </a:extLst>
          </p:cNvPr>
          <p:cNvSpPr/>
          <p:nvPr/>
        </p:nvSpPr>
        <p:spPr bwMode="white">
          <a:xfrm>
            <a:off x="10927933" y="1703978"/>
            <a:ext cx="609322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8481F29-B2D5-B1FA-3494-BE0DADFCE91E}"/>
              </a:ext>
            </a:extLst>
          </p:cNvPr>
          <p:cNvSpPr/>
          <p:nvPr/>
        </p:nvSpPr>
        <p:spPr bwMode="white">
          <a:xfrm>
            <a:off x="2311735" y="2294947"/>
            <a:ext cx="580760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6866E12-1911-59A4-89F1-0E2FDF8AD457}"/>
              </a:ext>
            </a:extLst>
          </p:cNvPr>
          <p:cNvSpPr/>
          <p:nvPr/>
        </p:nvSpPr>
        <p:spPr bwMode="white">
          <a:xfrm>
            <a:off x="5624925" y="2294947"/>
            <a:ext cx="761652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208B027-FDB9-0B7B-40B0-69E1014E9B5B}"/>
              </a:ext>
            </a:extLst>
          </p:cNvPr>
          <p:cNvSpPr/>
          <p:nvPr/>
        </p:nvSpPr>
        <p:spPr bwMode="white">
          <a:xfrm>
            <a:off x="8357355" y="2294947"/>
            <a:ext cx="428429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79BB032-CC96-998E-8088-D9E90E9FAB98}"/>
              </a:ext>
            </a:extLst>
          </p:cNvPr>
          <p:cNvSpPr/>
          <p:nvPr/>
        </p:nvSpPr>
        <p:spPr bwMode="white">
          <a:xfrm>
            <a:off x="10956495" y="2294947"/>
            <a:ext cx="580760" cy="27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47BBADC-3E95-C4FA-D82F-74567FDAEB48}"/>
              </a:ext>
            </a:extLst>
          </p:cNvPr>
          <p:cNvSpPr/>
          <p:nvPr/>
        </p:nvSpPr>
        <p:spPr bwMode="white">
          <a:xfrm>
            <a:off x="1921388" y="2895448"/>
            <a:ext cx="418909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7096EB0-11FF-0B07-DD39-36B72BF8DCAA}"/>
              </a:ext>
            </a:extLst>
          </p:cNvPr>
          <p:cNvSpPr/>
          <p:nvPr/>
        </p:nvSpPr>
        <p:spPr bwMode="white">
          <a:xfrm>
            <a:off x="4853752" y="2895448"/>
            <a:ext cx="428429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D23E079-FA3E-B28A-1B9D-1D976C46D4D6}"/>
              </a:ext>
            </a:extLst>
          </p:cNvPr>
          <p:cNvSpPr/>
          <p:nvPr/>
        </p:nvSpPr>
        <p:spPr bwMode="white">
          <a:xfrm>
            <a:off x="7805157" y="2895448"/>
            <a:ext cx="238016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55CD0B1-FAF6-43A9-817B-FFD4555CACF2}"/>
              </a:ext>
            </a:extLst>
          </p:cNvPr>
          <p:cNvSpPr/>
          <p:nvPr/>
        </p:nvSpPr>
        <p:spPr bwMode="white">
          <a:xfrm>
            <a:off x="10556628" y="2895448"/>
            <a:ext cx="238015" cy="26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img_16777215">
            <a:extLst>
              <a:ext uri="{FF2B5EF4-FFF2-40B4-BE49-F238E27FC236}">
                <a16:creationId xmlns:a16="http://schemas.microsoft.com/office/drawing/2014/main" id="{4F8140DF-37FC-C309-B9E4-8BC72F5A1C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429227"/>
            <a:ext cx="11520000" cy="2179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C185587F-D5B4-E966-6F31-6386C2B62FEE}"/>
              </a:ext>
            </a:extLst>
          </p:cNvPr>
          <p:cNvSpPr/>
          <p:nvPr/>
        </p:nvSpPr>
        <p:spPr bwMode="white">
          <a:xfrm>
            <a:off x="1324969" y="4948956"/>
            <a:ext cx="228495" cy="24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0B5F5E47-23D3-3682-43BD-D5F52802FF45}"/>
              </a:ext>
            </a:extLst>
          </p:cNvPr>
          <p:cNvSpPr/>
          <p:nvPr/>
        </p:nvSpPr>
        <p:spPr bwMode="white">
          <a:xfrm>
            <a:off x="2838754" y="4948956"/>
            <a:ext cx="161851" cy="24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28631FA2-D2F2-4F33-8717-B8D646C3CC1D}"/>
              </a:ext>
            </a:extLst>
          </p:cNvPr>
          <p:cNvSpPr/>
          <p:nvPr/>
        </p:nvSpPr>
        <p:spPr bwMode="white">
          <a:xfrm>
            <a:off x="4314457" y="4948956"/>
            <a:ext cx="228495" cy="24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88877B4D-9986-13E1-8A29-A62F9039BC50}"/>
              </a:ext>
            </a:extLst>
          </p:cNvPr>
          <p:cNvSpPr/>
          <p:nvPr/>
        </p:nvSpPr>
        <p:spPr bwMode="white">
          <a:xfrm>
            <a:off x="6332837" y="4948956"/>
            <a:ext cx="228495" cy="24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4CECA3A4-4DE1-A1C5-DB36-B426DD95052A}"/>
              </a:ext>
            </a:extLst>
          </p:cNvPr>
          <p:cNvSpPr/>
          <p:nvPr/>
        </p:nvSpPr>
        <p:spPr bwMode="white">
          <a:xfrm>
            <a:off x="7827581" y="4948956"/>
            <a:ext cx="228495" cy="24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289911C6-C9D4-07C3-143D-729B5A774C14}"/>
              </a:ext>
            </a:extLst>
          </p:cNvPr>
          <p:cNvSpPr/>
          <p:nvPr/>
        </p:nvSpPr>
        <p:spPr bwMode="white">
          <a:xfrm>
            <a:off x="9322325" y="4948956"/>
            <a:ext cx="228495" cy="24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B8770CAB-DE0F-8F4F-288E-83EFD8CE650A}"/>
              </a:ext>
            </a:extLst>
          </p:cNvPr>
          <p:cNvSpPr/>
          <p:nvPr/>
        </p:nvSpPr>
        <p:spPr bwMode="white">
          <a:xfrm>
            <a:off x="10826589" y="4948956"/>
            <a:ext cx="218975" cy="24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89F82A-0080-6E66-7659-880B9CAF92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7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5CFCDC7-53A5-8857-C641-A877396CF0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80"/>
          <a:stretch/>
        </p:blipFill>
        <p:spPr>
          <a:xfrm>
            <a:off x="983432" y="3429001"/>
            <a:ext cx="11520000" cy="1872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1BA5B9-BBC5-2479-2684-FC25D2F13673}"/>
              </a:ext>
            </a:extLst>
          </p:cNvPr>
          <p:cNvSpPr/>
          <p:nvPr/>
        </p:nvSpPr>
        <p:spPr bwMode="white">
          <a:xfrm>
            <a:off x="3696820" y="4781062"/>
            <a:ext cx="371305" cy="24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824D79-F042-3FE4-C993-2476A22731F0}"/>
              </a:ext>
            </a:extLst>
          </p:cNvPr>
          <p:cNvSpPr/>
          <p:nvPr/>
        </p:nvSpPr>
        <p:spPr bwMode="white">
          <a:xfrm>
            <a:off x="5772324" y="4781062"/>
            <a:ext cx="371305" cy="24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3826C7-B3BE-7C8B-5D15-FF5724C98716}"/>
              </a:ext>
            </a:extLst>
          </p:cNvPr>
          <p:cNvSpPr/>
          <p:nvPr/>
        </p:nvSpPr>
        <p:spPr bwMode="white">
          <a:xfrm>
            <a:off x="7838308" y="4781062"/>
            <a:ext cx="390347" cy="24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AC8D115-4A20-52F4-917B-65580F554567}"/>
              </a:ext>
            </a:extLst>
          </p:cNvPr>
          <p:cNvSpPr/>
          <p:nvPr/>
        </p:nvSpPr>
        <p:spPr bwMode="white">
          <a:xfrm>
            <a:off x="9970936" y="4781062"/>
            <a:ext cx="228495" cy="24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66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CFCDC7-53A5-8857-C641-A877396CF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0"/>
          <a:stretch/>
        </p:blipFill>
        <p:spPr>
          <a:xfrm>
            <a:off x="407368" y="692696"/>
            <a:ext cx="11520000" cy="2496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B770C98-5B00-549E-5377-C036143C0432}"/>
              </a:ext>
            </a:extLst>
          </p:cNvPr>
          <p:cNvSpPr/>
          <p:nvPr/>
        </p:nvSpPr>
        <p:spPr bwMode="white">
          <a:xfrm>
            <a:off x="1597450" y="1340768"/>
            <a:ext cx="5179239" cy="1058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8DC90AD-0854-0BF8-920F-C40632BD84D7}"/>
              </a:ext>
            </a:extLst>
          </p:cNvPr>
          <p:cNvSpPr/>
          <p:nvPr/>
        </p:nvSpPr>
        <p:spPr bwMode="white">
          <a:xfrm>
            <a:off x="3073153" y="2646936"/>
            <a:ext cx="1494743" cy="352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3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C0BFA6-CCF6-CDB3-BFE5-A8244E50FB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6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DC7E2D-9D2F-468D-0E71-42AD1F7B43D5}"/>
              </a:ext>
            </a:extLst>
          </p:cNvPr>
          <p:cNvSpPr/>
          <p:nvPr/>
        </p:nvSpPr>
        <p:spPr bwMode="white">
          <a:xfrm>
            <a:off x="1302545" y="1705920"/>
            <a:ext cx="161851" cy="267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654C8B-25A5-3803-7F2D-5D1063B0C077}"/>
              </a:ext>
            </a:extLst>
          </p:cNvPr>
          <p:cNvSpPr/>
          <p:nvPr/>
        </p:nvSpPr>
        <p:spPr bwMode="white">
          <a:xfrm>
            <a:off x="7643305" y="1705920"/>
            <a:ext cx="342742" cy="267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2278455"/>
            <a:ext cx="4248472" cy="10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2023-11-22T06:51:54Z</dcterms:created>
  <dcterms:modified xsi:type="dcterms:W3CDTF">2023-11-25T02:33:59Z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