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3" r:id="rId6"/>
    <p:sldId id="261" r:id="rId7"/>
    <p:sldId id="257" r:id="rId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3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612" y="2492896"/>
            <a:ext cx="6962775" cy="600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525" y="3773413"/>
            <a:ext cx="6838950" cy="44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360000"/>
            <a:ext cx="10848570" cy="4732641"/>
          </a:xfrm>
          <a:prstGeom prst="rect">
            <a:avLst/>
          </a:prstGeom>
        </p:spPr>
      </p:pic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76A81D32-4FE3-3EDA-038A-E4A76490B157}"/>
              </a:ext>
            </a:extLst>
          </p:cNvPr>
          <p:cNvSpPr/>
          <p:nvPr/>
        </p:nvSpPr>
        <p:spPr bwMode="white">
          <a:xfrm>
            <a:off x="6567471" y="2132856"/>
            <a:ext cx="1818447" cy="381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8EED04A2-5CCA-3DB1-B257-CFD6E1480D16}"/>
              </a:ext>
            </a:extLst>
          </p:cNvPr>
          <p:cNvSpPr/>
          <p:nvPr/>
        </p:nvSpPr>
        <p:spPr bwMode="white">
          <a:xfrm>
            <a:off x="6567471" y="2727955"/>
            <a:ext cx="2284958" cy="425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568F964E-9A22-3949-3CFC-F3ADF3C377A5}"/>
              </a:ext>
            </a:extLst>
          </p:cNvPr>
          <p:cNvSpPr/>
          <p:nvPr/>
        </p:nvSpPr>
        <p:spPr bwMode="white">
          <a:xfrm>
            <a:off x="6567471" y="3381678"/>
            <a:ext cx="1818447" cy="381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C9919EC9-6B16-60C9-B6E2-F7561AC0FC5E}"/>
              </a:ext>
            </a:extLst>
          </p:cNvPr>
          <p:cNvSpPr/>
          <p:nvPr/>
        </p:nvSpPr>
        <p:spPr bwMode="white">
          <a:xfrm>
            <a:off x="6567471" y="4001322"/>
            <a:ext cx="3237024" cy="381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CABFC2D2-8F4B-2DFB-D66F-F653A34ADA07}"/>
              </a:ext>
            </a:extLst>
          </p:cNvPr>
          <p:cNvSpPr/>
          <p:nvPr/>
        </p:nvSpPr>
        <p:spPr bwMode="white">
          <a:xfrm>
            <a:off x="1007404" y="4704023"/>
            <a:ext cx="1142479" cy="4034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C4922C47-3582-4219-E0E5-A6134A3C06CA}"/>
              </a:ext>
            </a:extLst>
          </p:cNvPr>
          <p:cNvSpPr/>
          <p:nvPr/>
        </p:nvSpPr>
        <p:spPr bwMode="white">
          <a:xfrm>
            <a:off x="4511008" y="4704023"/>
            <a:ext cx="1132958" cy="4034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A455866B-7C51-8DAC-C2D4-28159D8AA5CD}"/>
              </a:ext>
            </a:extLst>
          </p:cNvPr>
          <p:cNvSpPr/>
          <p:nvPr/>
        </p:nvSpPr>
        <p:spPr bwMode="white">
          <a:xfrm>
            <a:off x="6538909" y="4714926"/>
            <a:ext cx="761652" cy="392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0648"/>
            <a:ext cx="10949259" cy="2852976"/>
          </a:xfrm>
          <a:prstGeom prst="rect">
            <a:avLst/>
          </a:prstGeom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D08B8869-371E-3E3B-9BD5-729D14FE35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4" b="4929"/>
          <a:stretch/>
        </p:blipFill>
        <p:spPr>
          <a:xfrm>
            <a:off x="839416" y="3118803"/>
            <a:ext cx="11161240" cy="35505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1475FE8-B423-68F5-77F4-A4EA5E3D20FB}"/>
              </a:ext>
            </a:extLst>
          </p:cNvPr>
          <p:cNvSpPr/>
          <p:nvPr/>
        </p:nvSpPr>
        <p:spPr bwMode="white">
          <a:xfrm>
            <a:off x="1667713" y="4728891"/>
            <a:ext cx="666446" cy="266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674C7B3-BDB4-3D45-480A-682C10D84BD5}"/>
              </a:ext>
            </a:extLst>
          </p:cNvPr>
          <p:cNvSpPr/>
          <p:nvPr/>
        </p:nvSpPr>
        <p:spPr bwMode="white">
          <a:xfrm>
            <a:off x="3048209" y="4728891"/>
            <a:ext cx="666446" cy="266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6B33627-964D-B98D-EFF3-D4FC5222C33F}"/>
              </a:ext>
            </a:extLst>
          </p:cNvPr>
          <p:cNvSpPr/>
          <p:nvPr/>
        </p:nvSpPr>
        <p:spPr bwMode="white">
          <a:xfrm>
            <a:off x="4266854" y="4728891"/>
            <a:ext cx="990148" cy="266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461B18A-1829-0A8E-45E5-10BBCC4F017E}"/>
              </a:ext>
            </a:extLst>
          </p:cNvPr>
          <p:cNvSpPr/>
          <p:nvPr/>
        </p:nvSpPr>
        <p:spPr bwMode="white">
          <a:xfrm>
            <a:off x="7218258" y="4738418"/>
            <a:ext cx="228496" cy="247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82AD43A-FA17-7EED-3BCC-71C1A925D161}"/>
              </a:ext>
            </a:extLst>
          </p:cNvPr>
          <p:cNvSpPr/>
          <p:nvPr/>
        </p:nvSpPr>
        <p:spPr bwMode="white">
          <a:xfrm>
            <a:off x="8951019" y="4738418"/>
            <a:ext cx="228495" cy="247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2531696-866F-22E4-4F27-E0E14626328D}"/>
              </a:ext>
            </a:extLst>
          </p:cNvPr>
          <p:cNvSpPr/>
          <p:nvPr/>
        </p:nvSpPr>
        <p:spPr bwMode="white">
          <a:xfrm>
            <a:off x="10617135" y="4738418"/>
            <a:ext cx="333223" cy="247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2201A7D-F3AB-A49F-1F2F-1E9F5BDC32BA}"/>
              </a:ext>
            </a:extLst>
          </p:cNvPr>
          <p:cNvSpPr/>
          <p:nvPr/>
        </p:nvSpPr>
        <p:spPr bwMode="white">
          <a:xfrm>
            <a:off x="2400804" y="5557753"/>
            <a:ext cx="771173" cy="323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07596AC-00BC-004F-43AB-0D1A7B7E8540}"/>
              </a:ext>
            </a:extLst>
          </p:cNvPr>
          <p:cNvSpPr/>
          <p:nvPr/>
        </p:nvSpPr>
        <p:spPr bwMode="white">
          <a:xfrm>
            <a:off x="6618457" y="5538698"/>
            <a:ext cx="771173" cy="342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95C7549-53EE-DF84-EE92-74979FB3A11E}"/>
              </a:ext>
            </a:extLst>
          </p:cNvPr>
          <p:cNvSpPr/>
          <p:nvPr/>
        </p:nvSpPr>
        <p:spPr bwMode="white">
          <a:xfrm>
            <a:off x="8827250" y="6234180"/>
            <a:ext cx="771173" cy="333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237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2E67527-A0D1-BD7A-023E-087901D2A80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435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4379275-6018-D9BB-68FD-6020C10A265F}"/>
              </a:ext>
            </a:extLst>
          </p:cNvPr>
          <p:cNvSpPr/>
          <p:nvPr/>
        </p:nvSpPr>
        <p:spPr bwMode="white">
          <a:xfrm>
            <a:off x="1197818" y="2782866"/>
            <a:ext cx="771173" cy="324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6FE6FA2-7A10-1581-0D97-19E16082D118}"/>
              </a:ext>
            </a:extLst>
          </p:cNvPr>
          <p:cNvSpPr/>
          <p:nvPr/>
        </p:nvSpPr>
        <p:spPr bwMode="white">
          <a:xfrm>
            <a:off x="1197818" y="3441047"/>
            <a:ext cx="409388" cy="3529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3CB0FF4-F697-4927-CBF3-3E86FCE6C7C5}"/>
              </a:ext>
            </a:extLst>
          </p:cNvPr>
          <p:cNvSpPr/>
          <p:nvPr/>
        </p:nvSpPr>
        <p:spPr bwMode="white">
          <a:xfrm>
            <a:off x="2673520" y="3488741"/>
            <a:ext cx="352264" cy="2575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FC449E5-CD7E-8D15-3E7D-94C1DBAB0A50}"/>
              </a:ext>
            </a:extLst>
          </p:cNvPr>
          <p:cNvSpPr/>
          <p:nvPr/>
        </p:nvSpPr>
        <p:spPr bwMode="white">
          <a:xfrm>
            <a:off x="4882314" y="3479202"/>
            <a:ext cx="399867" cy="267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682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6</cp:revision>
  <dcterms:created xsi:type="dcterms:W3CDTF">2023-11-22T06:51:54Z</dcterms:created>
  <dcterms:modified xsi:type="dcterms:W3CDTF">2023-11-25T02:32:35Z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