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87" y="2492896"/>
            <a:ext cx="45434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012" y="3773413"/>
            <a:ext cx="3609975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16777215">
            <a:extLst>
              <a:ext uri="{FF2B5EF4-FFF2-40B4-BE49-F238E27FC236}">
                <a16:creationId xmlns:a16="http://schemas.microsoft.com/office/drawing/2014/main" id="{1411328F-5CA4-40F9-4E4E-812B5AAFAB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72661"/>
            <a:ext cx="11520000" cy="2320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6B6F45F-2A70-DF73-5643-E7EEBA7B5B46}"/>
              </a:ext>
            </a:extLst>
          </p:cNvPr>
          <p:cNvSpPr/>
          <p:nvPr/>
        </p:nvSpPr>
        <p:spPr bwMode="white">
          <a:xfrm>
            <a:off x="3996892" y="4689455"/>
            <a:ext cx="409388" cy="33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E84EE77-A626-C49C-28BF-B4187317D712}"/>
              </a:ext>
            </a:extLst>
          </p:cNvPr>
          <p:cNvSpPr/>
          <p:nvPr/>
        </p:nvSpPr>
        <p:spPr bwMode="white">
          <a:xfrm>
            <a:off x="7310082" y="4985503"/>
            <a:ext cx="409388" cy="33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0D584D7-453E-338E-C1A6-6B03C4CCA655}"/>
              </a:ext>
            </a:extLst>
          </p:cNvPr>
          <p:cNvSpPr/>
          <p:nvPr/>
        </p:nvSpPr>
        <p:spPr bwMode="white">
          <a:xfrm>
            <a:off x="9499834" y="5128752"/>
            <a:ext cx="409388" cy="33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CB7A0E8-EE5B-EA3A-68DB-A803BC6F1D23}"/>
              </a:ext>
            </a:extLst>
          </p:cNvPr>
          <p:cNvSpPr/>
          <p:nvPr/>
        </p:nvSpPr>
        <p:spPr bwMode="white">
          <a:xfrm>
            <a:off x="2625917" y="5329301"/>
            <a:ext cx="752132" cy="343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125FAE7-236E-8C5F-F142-68A79C5CB0E1}"/>
              </a:ext>
            </a:extLst>
          </p:cNvPr>
          <p:cNvSpPr/>
          <p:nvPr/>
        </p:nvSpPr>
        <p:spPr bwMode="white">
          <a:xfrm>
            <a:off x="4482446" y="5577599"/>
            <a:ext cx="409388" cy="334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82B182D-D924-D75E-26E7-DBC2A58C041E}"/>
              </a:ext>
            </a:extLst>
          </p:cNvPr>
          <p:cNvSpPr/>
          <p:nvPr/>
        </p:nvSpPr>
        <p:spPr bwMode="white">
          <a:xfrm>
            <a:off x="8176462" y="5587149"/>
            <a:ext cx="761652" cy="343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1" y="360001"/>
            <a:ext cx="10920575" cy="2998183"/>
          </a:xfrm>
          <a:prstGeom prst="rect">
            <a:avLst/>
          </a:prstGeom>
        </p:spPr>
      </p:pic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ECB0943-6729-3D13-9A95-01A2BA08CDD6}"/>
              </a:ext>
            </a:extLst>
          </p:cNvPr>
          <p:cNvSpPr/>
          <p:nvPr/>
        </p:nvSpPr>
        <p:spPr bwMode="white">
          <a:xfrm>
            <a:off x="1264462" y="2852936"/>
            <a:ext cx="428429" cy="424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9579DD4-DAA9-CD9C-BC02-32525D0A3624}"/>
              </a:ext>
            </a:extLst>
          </p:cNvPr>
          <p:cNvSpPr/>
          <p:nvPr/>
        </p:nvSpPr>
        <p:spPr bwMode="white">
          <a:xfrm>
            <a:off x="3111471" y="2852936"/>
            <a:ext cx="428429" cy="424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8456977-6707-CCFF-07EA-7B18B22D97C5}"/>
              </a:ext>
            </a:extLst>
          </p:cNvPr>
          <p:cNvSpPr/>
          <p:nvPr/>
        </p:nvSpPr>
        <p:spPr bwMode="white">
          <a:xfrm>
            <a:off x="4996561" y="2929545"/>
            <a:ext cx="323702" cy="309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65D875EE-4CA3-9273-2B28-5B35A01A6D7E}"/>
              </a:ext>
            </a:extLst>
          </p:cNvPr>
          <p:cNvSpPr/>
          <p:nvPr/>
        </p:nvSpPr>
        <p:spPr bwMode="white">
          <a:xfrm>
            <a:off x="6843570" y="2929545"/>
            <a:ext cx="323702" cy="309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9836C51E-F17A-CD25-3B3A-4D91D7EAA97E}"/>
              </a:ext>
            </a:extLst>
          </p:cNvPr>
          <p:cNvSpPr/>
          <p:nvPr/>
        </p:nvSpPr>
        <p:spPr bwMode="white">
          <a:xfrm>
            <a:off x="8690578" y="2929545"/>
            <a:ext cx="323702" cy="309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A071CE7C-B9B9-E347-6EC0-8B6516E16691}"/>
              </a:ext>
            </a:extLst>
          </p:cNvPr>
          <p:cNvSpPr/>
          <p:nvPr/>
        </p:nvSpPr>
        <p:spPr bwMode="white">
          <a:xfrm>
            <a:off x="10480462" y="2852936"/>
            <a:ext cx="418909" cy="424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7ECB0943-6729-3D13-9A95-01A2BA08CDD6}"/>
              </a:ext>
            </a:extLst>
          </p:cNvPr>
          <p:cNvSpPr/>
          <p:nvPr/>
        </p:nvSpPr>
        <p:spPr bwMode="white">
          <a:xfrm>
            <a:off x="9696400" y="332657"/>
            <a:ext cx="864096" cy="144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9B2D68-E3F0-FB8A-1C08-D831528AF6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53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142AAD-511E-547F-FFEB-CDF045D86F98}"/>
              </a:ext>
            </a:extLst>
          </p:cNvPr>
          <p:cNvSpPr/>
          <p:nvPr/>
        </p:nvSpPr>
        <p:spPr bwMode="white">
          <a:xfrm>
            <a:off x="1378710" y="2427597"/>
            <a:ext cx="238016" cy="266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0D957A-21FD-A77A-2D96-55E14DCD2EF1}"/>
              </a:ext>
            </a:extLst>
          </p:cNvPr>
          <p:cNvSpPr/>
          <p:nvPr/>
        </p:nvSpPr>
        <p:spPr bwMode="white">
          <a:xfrm>
            <a:off x="4158743" y="2427597"/>
            <a:ext cx="247537" cy="266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2C0927-EE46-1E51-A5BA-7A0546513916}"/>
              </a:ext>
            </a:extLst>
          </p:cNvPr>
          <p:cNvSpPr/>
          <p:nvPr/>
        </p:nvSpPr>
        <p:spPr bwMode="white">
          <a:xfrm>
            <a:off x="6938776" y="2427597"/>
            <a:ext cx="238015" cy="266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B7727D-943C-48D1-BCAE-F44578143FE7}"/>
              </a:ext>
            </a:extLst>
          </p:cNvPr>
          <p:cNvSpPr/>
          <p:nvPr/>
        </p:nvSpPr>
        <p:spPr bwMode="white">
          <a:xfrm>
            <a:off x="9709289" y="2427597"/>
            <a:ext cx="257057" cy="266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39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DEEDB6-7385-535E-B22C-EAF18380B6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2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BC8B20-CB51-0FE7-3173-E05360B06481}"/>
              </a:ext>
            </a:extLst>
          </p:cNvPr>
          <p:cNvSpPr/>
          <p:nvPr/>
        </p:nvSpPr>
        <p:spPr bwMode="white">
          <a:xfrm>
            <a:off x="1331107" y="3197797"/>
            <a:ext cx="380826" cy="323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2AFB27-911F-5B34-9EF7-66D017BDB13D}"/>
              </a:ext>
            </a:extLst>
          </p:cNvPr>
          <p:cNvSpPr/>
          <p:nvPr/>
        </p:nvSpPr>
        <p:spPr bwMode="white">
          <a:xfrm>
            <a:off x="9804495" y="3207319"/>
            <a:ext cx="409389" cy="295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20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115AD8-9D4D-36A0-8462-7E6636AF07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8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787B81-4DE5-447B-CBC0-A3D79D8E31A2}"/>
              </a:ext>
            </a:extLst>
          </p:cNvPr>
          <p:cNvSpPr/>
          <p:nvPr/>
        </p:nvSpPr>
        <p:spPr bwMode="white">
          <a:xfrm>
            <a:off x="1997553" y="3964661"/>
            <a:ext cx="238016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1CABE0-3462-CDFA-F2B0-3571691F90A9}"/>
              </a:ext>
            </a:extLst>
          </p:cNvPr>
          <p:cNvSpPr/>
          <p:nvPr/>
        </p:nvSpPr>
        <p:spPr bwMode="white">
          <a:xfrm>
            <a:off x="5729652" y="3955124"/>
            <a:ext cx="247537" cy="276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E346AEF-5419-1F3F-3059-DFA8391380AD}"/>
              </a:ext>
            </a:extLst>
          </p:cNvPr>
          <p:cNvSpPr/>
          <p:nvPr/>
        </p:nvSpPr>
        <p:spPr bwMode="white">
          <a:xfrm>
            <a:off x="9357024" y="3955124"/>
            <a:ext cx="257057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F787B81-4DE5-447B-CBC0-A3D79D8E31A2}"/>
              </a:ext>
            </a:extLst>
          </p:cNvPr>
          <p:cNvSpPr/>
          <p:nvPr/>
        </p:nvSpPr>
        <p:spPr bwMode="white">
          <a:xfrm>
            <a:off x="1997552" y="2420888"/>
            <a:ext cx="1434151" cy="792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F787B81-4DE5-447B-CBC0-A3D79D8E31A2}"/>
              </a:ext>
            </a:extLst>
          </p:cNvPr>
          <p:cNvSpPr/>
          <p:nvPr/>
        </p:nvSpPr>
        <p:spPr bwMode="white">
          <a:xfrm rot="1924551">
            <a:off x="4815213" y="2958865"/>
            <a:ext cx="2378644" cy="244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F787B81-4DE5-447B-CBC0-A3D79D8E31A2}"/>
              </a:ext>
            </a:extLst>
          </p:cNvPr>
          <p:cNvSpPr/>
          <p:nvPr/>
        </p:nvSpPr>
        <p:spPr bwMode="white">
          <a:xfrm rot="1678994">
            <a:off x="8692735" y="2801646"/>
            <a:ext cx="1972823" cy="350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67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