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2" r:id="rId13"/>
    <p:sldId id="261" r:id="rId14"/>
    <p:sldId id="257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61F438-2284-B67D-3DE6-F2E13AC01B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7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5A8281-14F9-521F-0282-A47DE0B8A830}"/>
              </a:ext>
            </a:extLst>
          </p:cNvPr>
          <p:cNvSpPr/>
          <p:nvPr/>
        </p:nvSpPr>
        <p:spPr bwMode="white">
          <a:xfrm>
            <a:off x="1293024" y="3584817"/>
            <a:ext cx="3694016" cy="954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FC5C65-A9D4-EDB8-9A3A-B778CFA86F8A}"/>
              </a:ext>
            </a:extLst>
          </p:cNvPr>
          <p:cNvSpPr/>
          <p:nvPr/>
        </p:nvSpPr>
        <p:spPr bwMode="white">
          <a:xfrm>
            <a:off x="6158082" y="3584817"/>
            <a:ext cx="5569586" cy="954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0" y="413186"/>
            <a:ext cx="9504000" cy="23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68E33E-CB27-28F1-A3D3-402C6B11D7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9F57E9-F432-211C-6047-4ACF2B64D6BA}"/>
              </a:ext>
            </a:extLst>
          </p:cNvPr>
          <p:cNvSpPr/>
          <p:nvPr/>
        </p:nvSpPr>
        <p:spPr bwMode="white">
          <a:xfrm>
            <a:off x="1197818" y="1052736"/>
            <a:ext cx="4436628" cy="173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3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3C42AB-0AEB-BFD0-15D1-F5308B5C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22E737-66F3-EDEE-ABEF-3C6AA3DFD533}"/>
              </a:ext>
            </a:extLst>
          </p:cNvPr>
          <p:cNvSpPr/>
          <p:nvPr/>
        </p:nvSpPr>
        <p:spPr bwMode="white">
          <a:xfrm>
            <a:off x="1559603" y="1556792"/>
            <a:ext cx="6624629" cy="1664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20888"/>
            <a:ext cx="72866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826371"/>
            <a:ext cx="868680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60000"/>
            <a:ext cx="11136600" cy="3458174"/>
          </a:xfrm>
          <a:prstGeom prst="rect">
            <a:avLst/>
          </a:prstGeom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23D7C7F-19E2-B25A-58FD-C5884A3A583F}"/>
              </a:ext>
            </a:extLst>
          </p:cNvPr>
          <p:cNvSpPr/>
          <p:nvPr/>
        </p:nvSpPr>
        <p:spPr bwMode="white">
          <a:xfrm>
            <a:off x="3911206" y="2348880"/>
            <a:ext cx="599801" cy="31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9E46872-B106-2228-6090-FFCE91CF55F2}"/>
              </a:ext>
            </a:extLst>
          </p:cNvPr>
          <p:cNvSpPr/>
          <p:nvPr/>
        </p:nvSpPr>
        <p:spPr bwMode="white">
          <a:xfrm>
            <a:off x="6262809" y="2356610"/>
            <a:ext cx="437949" cy="3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AE193F4-FE41-8078-1AEE-552C5ED4FA6C}"/>
              </a:ext>
            </a:extLst>
          </p:cNvPr>
          <p:cNvSpPr/>
          <p:nvPr/>
        </p:nvSpPr>
        <p:spPr bwMode="white">
          <a:xfrm>
            <a:off x="8328793" y="2308963"/>
            <a:ext cx="399867" cy="3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15ADCF0-B16B-2670-FD07-003995EB6686}"/>
              </a:ext>
            </a:extLst>
          </p:cNvPr>
          <p:cNvSpPr/>
          <p:nvPr/>
        </p:nvSpPr>
        <p:spPr bwMode="white">
          <a:xfrm>
            <a:off x="10489983" y="2308963"/>
            <a:ext cx="399867" cy="3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3680342-3A98-CA29-6833-E3276893E6A2}"/>
              </a:ext>
            </a:extLst>
          </p:cNvPr>
          <p:cNvSpPr/>
          <p:nvPr/>
        </p:nvSpPr>
        <p:spPr bwMode="white">
          <a:xfrm>
            <a:off x="3492297" y="3300012"/>
            <a:ext cx="599801" cy="3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62401AB-7CE4-5210-647E-0CDDEAED2E0C}"/>
              </a:ext>
            </a:extLst>
          </p:cNvPr>
          <p:cNvSpPr/>
          <p:nvPr/>
        </p:nvSpPr>
        <p:spPr bwMode="white">
          <a:xfrm>
            <a:off x="6139041" y="3254166"/>
            <a:ext cx="618842" cy="31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EC0354B-53F6-B8FF-0792-9A6FE92EC440}"/>
              </a:ext>
            </a:extLst>
          </p:cNvPr>
          <p:cNvSpPr/>
          <p:nvPr/>
        </p:nvSpPr>
        <p:spPr bwMode="white">
          <a:xfrm>
            <a:off x="8281190" y="3261895"/>
            <a:ext cx="437950" cy="328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523C511-5349-E0FC-71CF-6B6CD4E7EE79}"/>
              </a:ext>
            </a:extLst>
          </p:cNvPr>
          <p:cNvSpPr/>
          <p:nvPr/>
        </p:nvSpPr>
        <p:spPr bwMode="white">
          <a:xfrm>
            <a:off x="10461421" y="3282754"/>
            <a:ext cx="437950" cy="31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3439A7-A8BF-A878-64C6-411197EB2E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6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7563C1-8C6A-4CAA-B873-CD02B026A4BB}"/>
              </a:ext>
            </a:extLst>
          </p:cNvPr>
          <p:cNvSpPr/>
          <p:nvPr/>
        </p:nvSpPr>
        <p:spPr bwMode="white">
          <a:xfrm>
            <a:off x="2683041" y="1065429"/>
            <a:ext cx="580760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293498-5A32-F5B8-20C4-2A306522AEA8}"/>
              </a:ext>
            </a:extLst>
          </p:cNvPr>
          <p:cNvSpPr/>
          <p:nvPr/>
        </p:nvSpPr>
        <p:spPr bwMode="white">
          <a:xfrm>
            <a:off x="6329454" y="1065429"/>
            <a:ext cx="609322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3F5915-6F5C-BEDB-F218-58F73DB0F613}"/>
              </a:ext>
            </a:extLst>
          </p:cNvPr>
          <p:cNvSpPr/>
          <p:nvPr/>
        </p:nvSpPr>
        <p:spPr bwMode="white">
          <a:xfrm>
            <a:off x="10032991" y="1065429"/>
            <a:ext cx="399867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37EF61-97AD-EEA6-2DEB-058F9CFE0B68}"/>
              </a:ext>
            </a:extLst>
          </p:cNvPr>
          <p:cNvSpPr/>
          <p:nvPr/>
        </p:nvSpPr>
        <p:spPr bwMode="white">
          <a:xfrm>
            <a:off x="2683041" y="1637398"/>
            <a:ext cx="580760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23D997-79E8-5414-B6F1-AF804A04A3F0}"/>
              </a:ext>
            </a:extLst>
          </p:cNvPr>
          <p:cNvSpPr/>
          <p:nvPr/>
        </p:nvSpPr>
        <p:spPr bwMode="white">
          <a:xfrm>
            <a:off x="6329454" y="1637398"/>
            <a:ext cx="609322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282317-1D13-3423-01EA-80F0940B2C1A}"/>
              </a:ext>
            </a:extLst>
          </p:cNvPr>
          <p:cNvSpPr/>
          <p:nvPr/>
        </p:nvSpPr>
        <p:spPr bwMode="white">
          <a:xfrm>
            <a:off x="9833057" y="1637398"/>
            <a:ext cx="599801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55D0E5-13A2-BCD6-138D-78ABBD954059}"/>
              </a:ext>
            </a:extLst>
          </p:cNvPr>
          <p:cNvSpPr/>
          <p:nvPr/>
        </p:nvSpPr>
        <p:spPr bwMode="white">
          <a:xfrm>
            <a:off x="2683041" y="2199835"/>
            <a:ext cx="580760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EE44CB-9353-8011-0AB1-4AD8BC2E6CE8}"/>
              </a:ext>
            </a:extLst>
          </p:cNvPr>
          <p:cNvSpPr/>
          <p:nvPr/>
        </p:nvSpPr>
        <p:spPr bwMode="white">
          <a:xfrm>
            <a:off x="6329454" y="2199835"/>
            <a:ext cx="609322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119CCB-DA40-095B-6BCD-1797EC9D1CEF}"/>
              </a:ext>
            </a:extLst>
          </p:cNvPr>
          <p:cNvSpPr/>
          <p:nvPr/>
        </p:nvSpPr>
        <p:spPr bwMode="white">
          <a:xfrm>
            <a:off x="9642644" y="2199835"/>
            <a:ext cx="599801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8367EC-513D-9C98-5526-6CBCB79257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60B130-A4E5-0DB7-2D86-9863EA9E941D}"/>
              </a:ext>
            </a:extLst>
          </p:cNvPr>
          <p:cNvSpPr/>
          <p:nvPr/>
        </p:nvSpPr>
        <p:spPr bwMode="white">
          <a:xfrm>
            <a:off x="2368859" y="1084480"/>
            <a:ext cx="894942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925D34-5B1C-7218-7E98-93F0E6DD9AE6}"/>
              </a:ext>
            </a:extLst>
          </p:cNvPr>
          <p:cNvSpPr/>
          <p:nvPr/>
        </p:nvSpPr>
        <p:spPr bwMode="white">
          <a:xfrm>
            <a:off x="6043834" y="1084480"/>
            <a:ext cx="894942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A292BE-8856-F300-4C30-D6CF835C1EF7}"/>
              </a:ext>
            </a:extLst>
          </p:cNvPr>
          <p:cNvSpPr/>
          <p:nvPr/>
        </p:nvSpPr>
        <p:spPr bwMode="white">
          <a:xfrm>
            <a:off x="9718809" y="1084480"/>
            <a:ext cx="714049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2540A02-4D96-62F6-B767-35E41DE43605}"/>
              </a:ext>
            </a:extLst>
          </p:cNvPr>
          <p:cNvSpPr/>
          <p:nvPr/>
        </p:nvSpPr>
        <p:spPr bwMode="white">
          <a:xfrm>
            <a:off x="807471" y="1628801"/>
            <a:ext cx="3284628" cy="127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789CACC-BB77-87B2-1126-D91DC8CCD84F}"/>
              </a:ext>
            </a:extLst>
          </p:cNvPr>
          <p:cNvSpPr/>
          <p:nvPr/>
        </p:nvSpPr>
        <p:spPr bwMode="white">
          <a:xfrm>
            <a:off x="4482446" y="1628801"/>
            <a:ext cx="3284629" cy="127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A5E10EFF-1D8A-C109-99F2-0A706A2F99D1}"/>
              </a:ext>
            </a:extLst>
          </p:cNvPr>
          <p:cNvSpPr/>
          <p:nvPr/>
        </p:nvSpPr>
        <p:spPr bwMode="white">
          <a:xfrm>
            <a:off x="8166942" y="1628801"/>
            <a:ext cx="3275107" cy="127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5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6AB543-1397-84D3-DCEC-A60843FD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58268D-A1EE-E9D4-F19F-89EACD395100}"/>
              </a:ext>
            </a:extLst>
          </p:cNvPr>
          <p:cNvSpPr/>
          <p:nvPr/>
        </p:nvSpPr>
        <p:spPr bwMode="white">
          <a:xfrm>
            <a:off x="4073057" y="2208730"/>
            <a:ext cx="52363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A9064D-B253-5359-14B3-D2EE1DF60468}"/>
              </a:ext>
            </a:extLst>
          </p:cNvPr>
          <p:cNvSpPr/>
          <p:nvPr/>
        </p:nvSpPr>
        <p:spPr bwMode="white">
          <a:xfrm>
            <a:off x="9823537" y="2208730"/>
            <a:ext cx="533156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D56AB6-076E-D9D4-0AD5-3CB8A0A29B35}"/>
              </a:ext>
            </a:extLst>
          </p:cNvPr>
          <p:cNvSpPr/>
          <p:nvPr/>
        </p:nvSpPr>
        <p:spPr bwMode="white">
          <a:xfrm>
            <a:off x="7433851" y="2770973"/>
            <a:ext cx="618842" cy="26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0089EB-FD7E-2C48-7238-D0CEC97D28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7DD9C1-7A5F-D19F-46F0-ACE577B02415}"/>
              </a:ext>
            </a:extLst>
          </p:cNvPr>
          <p:cNvSpPr/>
          <p:nvPr/>
        </p:nvSpPr>
        <p:spPr bwMode="white">
          <a:xfrm>
            <a:off x="1127448" y="1556792"/>
            <a:ext cx="5832648" cy="2133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965341"/>
            <a:ext cx="4426058" cy="13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CA34B-1813-1BA8-93F0-EE92EB86E7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7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16C1E2-F9AB-976F-9DAC-B073A63EE275}"/>
              </a:ext>
            </a:extLst>
          </p:cNvPr>
          <p:cNvSpPr/>
          <p:nvPr/>
        </p:nvSpPr>
        <p:spPr bwMode="white">
          <a:xfrm>
            <a:off x="3168595" y="1992026"/>
            <a:ext cx="552198" cy="24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ACF19C-C75B-CEA9-669D-A51AA6D798E6}"/>
              </a:ext>
            </a:extLst>
          </p:cNvPr>
          <p:cNvSpPr/>
          <p:nvPr/>
        </p:nvSpPr>
        <p:spPr bwMode="white">
          <a:xfrm>
            <a:off x="6691239" y="1992026"/>
            <a:ext cx="352264" cy="24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BEB52C-F1D6-677A-29F1-7E4A97A80EF0}"/>
              </a:ext>
            </a:extLst>
          </p:cNvPr>
          <p:cNvSpPr/>
          <p:nvPr/>
        </p:nvSpPr>
        <p:spPr bwMode="white">
          <a:xfrm>
            <a:off x="10061553" y="1992026"/>
            <a:ext cx="514115" cy="24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6F43B3-A80A-E30F-F8FB-663C1CC865C3}"/>
              </a:ext>
            </a:extLst>
          </p:cNvPr>
          <p:cNvSpPr/>
          <p:nvPr/>
        </p:nvSpPr>
        <p:spPr bwMode="white">
          <a:xfrm>
            <a:off x="4901355" y="2679195"/>
            <a:ext cx="542677" cy="25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BB160A-666C-CC01-CA16-D3114AAA9409}"/>
              </a:ext>
            </a:extLst>
          </p:cNvPr>
          <p:cNvSpPr/>
          <p:nvPr/>
        </p:nvSpPr>
        <p:spPr bwMode="white">
          <a:xfrm>
            <a:off x="8328793" y="2679195"/>
            <a:ext cx="571239" cy="25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0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9A36B6-8687-0074-853B-2FE0A39765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EEE31C-AA5B-7292-B435-4DFE0B2120D3}"/>
              </a:ext>
            </a:extLst>
          </p:cNvPr>
          <p:cNvSpPr/>
          <p:nvPr/>
        </p:nvSpPr>
        <p:spPr bwMode="white">
          <a:xfrm>
            <a:off x="3282842" y="1131532"/>
            <a:ext cx="904462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E09797-5327-8564-E722-B90B8511F0F8}"/>
              </a:ext>
            </a:extLst>
          </p:cNvPr>
          <p:cNvSpPr/>
          <p:nvPr/>
        </p:nvSpPr>
        <p:spPr bwMode="white">
          <a:xfrm>
            <a:off x="7129190" y="1131532"/>
            <a:ext cx="894942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17C25C-3007-0047-DF5F-DEECF507E98C}"/>
              </a:ext>
            </a:extLst>
          </p:cNvPr>
          <p:cNvSpPr/>
          <p:nvPr/>
        </p:nvSpPr>
        <p:spPr bwMode="white">
          <a:xfrm>
            <a:off x="10966016" y="1131532"/>
            <a:ext cx="952066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A63A9D-C68D-D2D5-586B-1C59F8166D9C}"/>
              </a:ext>
            </a:extLst>
          </p:cNvPr>
          <p:cNvSpPr/>
          <p:nvPr/>
        </p:nvSpPr>
        <p:spPr bwMode="white">
          <a:xfrm>
            <a:off x="767408" y="1779238"/>
            <a:ext cx="3419896" cy="1289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A4066C-D419-CDD4-6EDA-CF4D680B5B23}"/>
              </a:ext>
            </a:extLst>
          </p:cNvPr>
          <p:cNvSpPr/>
          <p:nvPr/>
        </p:nvSpPr>
        <p:spPr bwMode="white">
          <a:xfrm>
            <a:off x="4594712" y="1779239"/>
            <a:ext cx="3301488" cy="128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B90EE2-E79D-6050-255C-AFB886FD00FE}"/>
              </a:ext>
            </a:extLst>
          </p:cNvPr>
          <p:cNvSpPr/>
          <p:nvPr/>
        </p:nvSpPr>
        <p:spPr bwMode="white">
          <a:xfrm>
            <a:off x="8472264" y="1779239"/>
            <a:ext cx="3240360" cy="128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7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