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68885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2" y="3789040"/>
            <a:ext cx="456247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756A25-3CED-8A2E-394A-CF55A57034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AF4E4F-9554-BA33-0377-8B54DFC87EA4}"/>
              </a:ext>
            </a:extLst>
          </p:cNvPr>
          <p:cNvSpPr/>
          <p:nvPr/>
        </p:nvSpPr>
        <p:spPr bwMode="white">
          <a:xfrm>
            <a:off x="2368859" y="1838640"/>
            <a:ext cx="894942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2DEFCA-6216-E97B-BCAA-4F8D3DF7A5D0}"/>
              </a:ext>
            </a:extLst>
          </p:cNvPr>
          <p:cNvSpPr/>
          <p:nvPr/>
        </p:nvSpPr>
        <p:spPr bwMode="white">
          <a:xfrm>
            <a:off x="5853421" y="1838640"/>
            <a:ext cx="904462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6249A5-81D6-C585-021F-DB8FD736C86E}"/>
              </a:ext>
            </a:extLst>
          </p:cNvPr>
          <p:cNvSpPr/>
          <p:nvPr/>
        </p:nvSpPr>
        <p:spPr bwMode="white">
          <a:xfrm>
            <a:off x="10080595" y="1838640"/>
            <a:ext cx="904462" cy="267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F5665B-8C7E-3F43-25A0-F6787D237E7F}"/>
              </a:ext>
            </a:extLst>
          </p:cNvPr>
          <p:cNvSpPr/>
          <p:nvPr/>
        </p:nvSpPr>
        <p:spPr bwMode="white">
          <a:xfrm>
            <a:off x="623391" y="2496874"/>
            <a:ext cx="1745467" cy="122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9C6C31-B2F5-399F-78C0-81EBEBA90B56}"/>
              </a:ext>
            </a:extLst>
          </p:cNvPr>
          <p:cNvSpPr/>
          <p:nvPr/>
        </p:nvSpPr>
        <p:spPr bwMode="white">
          <a:xfrm>
            <a:off x="7824192" y="2496874"/>
            <a:ext cx="3160865" cy="122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84F4690-8FBD-375E-1F11-FC4AF8F83B5B}"/>
              </a:ext>
            </a:extLst>
          </p:cNvPr>
          <p:cNvSpPr/>
          <p:nvPr/>
        </p:nvSpPr>
        <p:spPr bwMode="white">
          <a:xfrm>
            <a:off x="3863752" y="2496874"/>
            <a:ext cx="3456384" cy="122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B24C13-2852-9424-89C5-0C5BE93D0B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D04CDE-103C-3394-928E-FDC2545DF850}"/>
              </a:ext>
            </a:extLst>
          </p:cNvPr>
          <p:cNvSpPr/>
          <p:nvPr/>
        </p:nvSpPr>
        <p:spPr bwMode="white">
          <a:xfrm>
            <a:off x="3577983" y="1953674"/>
            <a:ext cx="580760" cy="24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0BEB5E-B634-1733-FA70-CB6336109591}"/>
              </a:ext>
            </a:extLst>
          </p:cNvPr>
          <p:cNvSpPr/>
          <p:nvPr/>
        </p:nvSpPr>
        <p:spPr bwMode="white">
          <a:xfrm>
            <a:off x="10537586" y="1953674"/>
            <a:ext cx="571239" cy="24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DE5D41-B5D5-468D-76E8-9558CD49BCC7}"/>
              </a:ext>
            </a:extLst>
          </p:cNvPr>
          <p:cNvSpPr/>
          <p:nvPr/>
        </p:nvSpPr>
        <p:spPr bwMode="white">
          <a:xfrm>
            <a:off x="4787107" y="2526251"/>
            <a:ext cx="571239" cy="24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42DE913-3C14-BC8C-A0AF-A8DFF3C6DC2A}"/>
              </a:ext>
            </a:extLst>
          </p:cNvPr>
          <p:cNvSpPr/>
          <p:nvPr/>
        </p:nvSpPr>
        <p:spPr bwMode="white">
          <a:xfrm>
            <a:off x="9328462" y="2526251"/>
            <a:ext cx="571239" cy="24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18822A-9D81-3A2E-3A47-CCF0373323F0}"/>
              </a:ext>
            </a:extLst>
          </p:cNvPr>
          <p:cNvSpPr/>
          <p:nvPr/>
        </p:nvSpPr>
        <p:spPr bwMode="white">
          <a:xfrm>
            <a:off x="2378380" y="3098829"/>
            <a:ext cx="523636" cy="248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A2A7384-2EAD-D58D-E249-31346A76485B}"/>
              </a:ext>
            </a:extLst>
          </p:cNvPr>
          <p:cNvSpPr/>
          <p:nvPr/>
        </p:nvSpPr>
        <p:spPr bwMode="white">
          <a:xfrm>
            <a:off x="8109818" y="3098829"/>
            <a:ext cx="580760" cy="25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9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360001"/>
            <a:ext cx="10776559" cy="4304412"/>
          </a:xfrm>
          <a:prstGeom prst="rect">
            <a:avLst/>
          </a:prstGeom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465B6F-BE3D-7BCB-D43A-C55C0E60628F}"/>
              </a:ext>
            </a:extLst>
          </p:cNvPr>
          <p:cNvSpPr/>
          <p:nvPr/>
        </p:nvSpPr>
        <p:spPr bwMode="white">
          <a:xfrm>
            <a:off x="2302214" y="3573016"/>
            <a:ext cx="5169719" cy="1053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2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7ED220-498C-9F2F-AC7C-C8C13527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1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41F89C-8CB2-81C8-9B92-3835DCFE1E7B}"/>
              </a:ext>
            </a:extLst>
          </p:cNvPr>
          <p:cNvSpPr/>
          <p:nvPr/>
        </p:nvSpPr>
        <p:spPr bwMode="white">
          <a:xfrm>
            <a:off x="2302214" y="1484784"/>
            <a:ext cx="4807933" cy="1807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9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