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92896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3744838"/>
            <a:ext cx="9096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60000"/>
            <a:ext cx="10848568" cy="2996567"/>
          </a:xfrm>
          <a:prstGeom prst="rect">
            <a:avLst/>
          </a:prstGeom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CC5D5D-B716-30AE-CD2F-8ADA98ADD8D7}"/>
              </a:ext>
            </a:extLst>
          </p:cNvPr>
          <p:cNvSpPr/>
          <p:nvPr/>
        </p:nvSpPr>
        <p:spPr bwMode="white">
          <a:xfrm>
            <a:off x="1711933" y="2780928"/>
            <a:ext cx="855675" cy="31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7DA39F-5DC7-6E04-6AB9-31CC8079D1C4}"/>
              </a:ext>
            </a:extLst>
          </p:cNvPr>
          <p:cNvSpPr/>
          <p:nvPr/>
        </p:nvSpPr>
        <p:spPr bwMode="white">
          <a:xfrm>
            <a:off x="3911206" y="2780928"/>
            <a:ext cx="855675" cy="31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6C55038-6D08-5A22-A0E3-03675806B1AF}"/>
              </a:ext>
            </a:extLst>
          </p:cNvPr>
          <p:cNvSpPr/>
          <p:nvPr/>
        </p:nvSpPr>
        <p:spPr bwMode="white">
          <a:xfrm>
            <a:off x="7681388" y="2780928"/>
            <a:ext cx="855675" cy="31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B79453-0BBA-434B-A7F5-CC49DA81110F}"/>
              </a:ext>
            </a:extLst>
          </p:cNvPr>
          <p:cNvSpPr/>
          <p:nvPr/>
        </p:nvSpPr>
        <p:spPr bwMode="white">
          <a:xfrm>
            <a:off x="9880661" y="2780928"/>
            <a:ext cx="855675" cy="31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7A0C43-D4E9-4845-BA65-719B9799A5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3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42CD78-6C12-2B94-72D5-B641FCFD65E6}"/>
              </a:ext>
            </a:extLst>
          </p:cNvPr>
          <p:cNvSpPr/>
          <p:nvPr/>
        </p:nvSpPr>
        <p:spPr bwMode="white">
          <a:xfrm>
            <a:off x="2368859" y="1047752"/>
            <a:ext cx="885421" cy="267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2102D4-EE40-09BB-6FC7-99BE9693E0E4}"/>
              </a:ext>
            </a:extLst>
          </p:cNvPr>
          <p:cNvSpPr/>
          <p:nvPr/>
        </p:nvSpPr>
        <p:spPr bwMode="white">
          <a:xfrm>
            <a:off x="6043834" y="1047752"/>
            <a:ext cx="894942" cy="267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FAB5D8-9F37-6BD9-1BC1-23FE06BD6A53}"/>
              </a:ext>
            </a:extLst>
          </p:cNvPr>
          <p:cNvSpPr/>
          <p:nvPr/>
        </p:nvSpPr>
        <p:spPr bwMode="white">
          <a:xfrm>
            <a:off x="9537917" y="1047752"/>
            <a:ext cx="894942" cy="267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BE71210-1038-2127-6415-7003B7CBAF87}"/>
              </a:ext>
            </a:extLst>
          </p:cNvPr>
          <p:cNvSpPr/>
          <p:nvPr/>
        </p:nvSpPr>
        <p:spPr bwMode="white">
          <a:xfrm>
            <a:off x="807471" y="1484784"/>
            <a:ext cx="3284628" cy="134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A01AF9C-F564-ABD6-6CDD-C29997521879}"/>
              </a:ext>
            </a:extLst>
          </p:cNvPr>
          <p:cNvSpPr/>
          <p:nvPr/>
        </p:nvSpPr>
        <p:spPr bwMode="white">
          <a:xfrm>
            <a:off x="4482446" y="1484784"/>
            <a:ext cx="3284629" cy="134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51498058-7AA3-49B2-FFA6-7BC2B2A791F8}"/>
              </a:ext>
            </a:extLst>
          </p:cNvPr>
          <p:cNvSpPr/>
          <p:nvPr/>
        </p:nvSpPr>
        <p:spPr bwMode="white">
          <a:xfrm>
            <a:off x="8166942" y="1484784"/>
            <a:ext cx="3275107" cy="134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0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2D9786-681F-5B6F-4B57-2CC881CD2D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4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979CC3-3422-5668-7A5D-0A0D12CA62FB}"/>
              </a:ext>
            </a:extLst>
          </p:cNvPr>
          <p:cNvSpPr/>
          <p:nvPr/>
        </p:nvSpPr>
        <p:spPr bwMode="white">
          <a:xfrm>
            <a:off x="1550082" y="1972162"/>
            <a:ext cx="5179239" cy="973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1469561"/>
            <a:ext cx="362376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D4E57F-6E91-294C-0A99-86B15F5A5A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1BD5FA-1F2A-04CE-ECD5-03752EF2E370}"/>
              </a:ext>
            </a:extLst>
          </p:cNvPr>
          <p:cNvSpPr/>
          <p:nvPr/>
        </p:nvSpPr>
        <p:spPr bwMode="white">
          <a:xfrm>
            <a:off x="1930909" y="1412776"/>
            <a:ext cx="2970446" cy="153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566237"/>
            <a:ext cx="5544616" cy="2293720"/>
          </a:xfrm>
          <a:prstGeom prst="rect">
            <a:avLst/>
          </a:prstGeom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71BD5FA-1F2A-04CE-ECD5-03752EF2E370}"/>
              </a:ext>
            </a:extLst>
          </p:cNvPr>
          <p:cNvSpPr/>
          <p:nvPr/>
        </p:nvSpPr>
        <p:spPr bwMode="white">
          <a:xfrm>
            <a:off x="329562" y="3645025"/>
            <a:ext cx="3750214" cy="70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1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60FBC9-4F3E-C0FE-902D-34E055E2BF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02148"/>
            <a:ext cx="11520000" cy="247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59C857-43A8-20AF-9EAC-B49198048D9D}"/>
              </a:ext>
            </a:extLst>
          </p:cNvPr>
          <p:cNvSpPr/>
          <p:nvPr/>
        </p:nvSpPr>
        <p:spPr bwMode="white">
          <a:xfrm>
            <a:off x="1635768" y="2008262"/>
            <a:ext cx="257057" cy="26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1369AA-C8BE-9CF6-93D7-7896B176BD6E}"/>
              </a:ext>
            </a:extLst>
          </p:cNvPr>
          <p:cNvSpPr/>
          <p:nvPr/>
        </p:nvSpPr>
        <p:spPr bwMode="white">
          <a:xfrm>
            <a:off x="2949619" y="2008262"/>
            <a:ext cx="238016" cy="26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490B96-3BB5-4FF5-D206-FEA4B12746F1}"/>
              </a:ext>
            </a:extLst>
          </p:cNvPr>
          <p:cNvSpPr/>
          <p:nvPr/>
        </p:nvSpPr>
        <p:spPr bwMode="white">
          <a:xfrm>
            <a:off x="8528727" y="2008262"/>
            <a:ext cx="228495" cy="26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7AEEFC-E915-BBD8-D40A-A42B778B0FFB}"/>
              </a:ext>
            </a:extLst>
          </p:cNvPr>
          <p:cNvSpPr/>
          <p:nvPr/>
        </p:nvSpPr>
        <p:spPr bwMode="white">
          <a:xfrm>
            <a:off x="2302214" y="2666387"/>
            <a:ext cx="228495" cy="257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DD2AF3-0915-DD1A-DB56-5CF9AF9CCDDD}"/>
              </a:ext>
            </a:extLst>
          </p:cNvPr>
          <p:cNvSpPr/>
          <p:nvPr/>
        </p:nvSpPr>
        <p:spPr bwMode="white">
          <a:xfrm>
            <a:off x="7900363" y="2666387"/>
            <a:ext cx="161851" cy="257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C7548B-4725-4179-D463-0B93404A5421}"/>
              </a:ext>
            </a:extLst>
          </p:cNvPr>
          <p:cNvSpPr/>
          <p:nvPr/>
        </p:nvSpPr>
        <p:spPr bwMode="white">
          <a:xfrm>
            <a:off x="9185652" y="2666387"/>
            <a:ext cx="238015" cy="26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92D4E57F-6E91-294C-0A99-86B15F5A5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77" r="67085"/>
          <a:stretch/>
        </p:blipFill>
        <p:spPr>
          <a:xfrm>
            <a:off x="360000" y="322674"/>
            <a:ext cx="3791784" cy="77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130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