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2492896"/>
            <a:ext cx="728662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3789040"/>
            <a:ext cx="9096375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399394"/>
            <a:ext cx="10920576" cy="2987098"/>
          </a:xfrm>
          <a:prstGeom prst="rect">
            <a:avLst/>
          </a:prstGeom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22364AC-3B23-0320-9E7B-0BA54992B7FE}"/>
              </a:ext>
            </a:extLst>
          </p:cNvPr>
          <p:cNvSpPr/>
          <p:nvPr/>
        </p:nvSpPr>
        <p:spPr bwMode="white">
          <a:xfrm>
            <a:off x="10204363" y="2894747"/>
            <a:ext cx="860189" cy="373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C42D6C4-3B89-A3C4-B26F-1CBE2BB58AF7}"/>
              </a:ext>
            </a:extLst>
          </p:cNvPr>
          <p:cNvSpPr/>
          <p:nvPr/>
        </p:nvSpPr>
        <p:spPr bwMode="white">
          <a:xfrm>
            <a:off x="1473917" y="2894746"/>
            <a:ext cx="799735" cy="318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57325D1-D606-A271-312C-F183EF6823EA}"/>
              </a:ext>
            </a:extLst>
          </p:cNvPr>
          <p:cNvSpPr/>
          <p:nvPr/>
        </p:nvSpPr>
        <p:spPr bwMode="white">
          <a:xfrm>
            <a:off x="2987702" y="2894746"/>
            <a:ext cx="799735" cy="318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5F3A552-63DC-93E4-F15C-CADEEFD47F08}"/>
              </a:ext>
            </a:extLst>
          </p:cNvPr>
          <p:cNvSpPr/>
          <p:nvPr/>
        </p:nvSpPr>
        <p:spPr bwMode="white">
          <a:xfrm>
            <a:off x="5091768" y="2894746"/>
            <a:ext cx="799735" cy="318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620618C-2C63-06AD-704A-96A6933A6D02}"/>
              </a:ext>
            </a:extLst>
          </p:cNvPr>
          <p:cNvSpPr/>
          <p:nvPr/>
        </p:nvSpPr>
        <p:spPr bwMode="white">
          <a:xfrm>
            <a:off x="6634115" y="2894746"/>
            <a:ext cx="771173" cy="318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0001F8E-5F79-19D2-1E93-66036B60C5DE}"/>
              </a:ext>
            </a:extLst>
          </p:cNvPr>
          <p:cNvSpPr/>
          <p:nvPr/>
        </p:nvSpPr>
        <p:spPr bwMode="white">
          <a:xfrm>
            <a:off x="8690578" y="2894746"/>
            <a:ext cx="818776" cy="318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28" y="360001"/>
            <a:ext cx="11024759" cy="2564944"/>
          </a:xfrm>
          <a:prstGeom prst="rect">
            <a:avLst/>
          </a:prstGeom>
        </p:spPr>
      </p:pic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F23EDAC9-039F-4D62-B9FF-CDAFADA72564}"/>
              </a:ext>
            </a:extLst>
          </p:cNvPr>
          <p:cNvSpPr/>
          <p:nvPr/>
        </p:nvSpPr>
        <p:spPr bwMode="white">
          <a:xfrm>
            <a:off x="2783632" y="1340768"/>
            <a:ext cx="1440160" cy="1224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A3E10E02-EFED-3166-B68F-E65768CB93B0}"/>
              </a:ext>
            </a:extLst>
          </p:cNvPr>
          <p:cNvSpPr/>
          <p:nvPr/>
        </p:nvSpPr>
        <p:spPr bwMode="white">
          <a:xfrm>
            <a:off x="6456040" y="1340768"/>
            <a:ext cx="1368151" cy="1224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818E3B9F-4C6C-FC2C-906B-67D0E91EF2C0}"/>
              </a:ext>
            </a:extLst>
          </p:cNvPr>
          <p:cNvSpPr/>
          <p:nvPr/>
        </p:nvSpPr>
        <p:spPr bwMode="white">
          <a:xfrm>
            <a:off x="9984432" y="1340768"/>
            <a:ext cx="1440160" cy="1224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37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4B635D-C8B8-5548-FC97-E3CF5D05F4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0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D0F4DC-B509-07BC-F4CE-116E647E0F04}"/>
              </a:ext>
            </a:extLst>
          </p:cNvPr>
          <p:cNvSpPr/>
          <p:nvPr/>
        </p:nvSpPr>
        <p:spPr bwMode="white">
          <a:xfrm>
            <a:off x="2178446" y="1094523"/>
            <a:ext cx="894942" cy="27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65CEA6-2F5E-33B2-99DD-8E6A9AD89243}"/>
              </a:ext>
            </a:extLst>
          </p:cNvPr>
          <p:cNvSpPr/>
          <p:nvPr/>
        </p:nvSpPr>
        <p:spPr bwMode="white">
          <a:xfrm>
            <a:off x="5853421" y="1094523"/>
            <a:ext cx="904462" cy="27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86DDAC-A1AF-5FFC-5B38-66B1A9FEACEE}"/>
              </a:ext>
            </a:extLst>
          </p:cNvPr>
          <p:cNvSpPr/>
          <p:nvPr/>
        </p:nvSpPr>
        <p:spPr bwMode="white">
          <a:xfrm>
            <a:off x="9537917" y="1094523"/>
            <a:ext cx="894942" cy="27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A22B8B7F-2D44-291C-141F-60565ABB7E98}"/>
              </a:ext>
            </a:extLst>
          </p:cNvPr>
          <p:cNvSpPr/>
          <p:nvPr/>
        </p:nvSpPr>
        <p:spPr bwMode="white">
          <a:xfrm>
            <a:off x="807471" y="1628800"/>
            <a:ext cx="3284628" cy="1316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FFEF905A-0F35-B218-F8DA-B23874F3A2F9}"/>
              </a:ext>
            </a:extLst>
          </p:cNvPr>
          <p:cNvSpPr/>
          <p:nvPr/>
        </p:nvSpPr>
        <p:spPr bwMode="white">
          <a:xfrm>
            <a:off x="4301553" y="1628800"/>
            <a:ext cx="3284628" cy="1316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E367C3E8-B07E-8A08-42DF-53D3C12A4C80}"/>
              </a:ext>
            </a:extLst>
          </p:cNvPr>
          <p:cNvSpPr/>
          <p:nvPr/>
        </p:nvSpPr>
        <p:spPr bwMode="white">
          <a:xfrm>
            <a:off x="7976528" y="1628800"/>
            <a:ext cx="3284628" cy="1316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44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2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0C781B-5A6C-7F5E-1E00-9CF9FEF84B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49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AF480D-EE1B-C4B3-2995-0C3625A7E25F}"/>
              </a:ext>
            </a:extLst>
          </p:cNvPr>
          <p:cNvSpPr/>
          <p:nvPr/>
        </p:nvSpPr>
        <p:spPr bwMode="white">
          <a:xfrm>
            <a:off x="7157752" y="1124745"/>
            <a:ext cx="4760330" cy="1020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81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474F96-ED4F-8B89-B238-D73045BD7A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9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04C0CDE-0273-CA41-7BFD-DD0C8B41DC9B}"/>
              </a:ext>
            </a:extLst>
          </p:cNvPr>
          <p:cNvSpPr/>
          <p:nvPr/>
        </p:nvSpPr>
        <p:spPr bwMode="white">
          <a:xfrm>
            <a:off x="2302214" y="2996953"/>
            <a:ext cx="6458082" cy="994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3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