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68885"/>
            <a:ext cx="72866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12" y="3763888"/>
            <a:ext cx="863917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FC305C-55CE-BDC5-F034-AE43AF677B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36F7A7-85B1-6F74-F3CC-0F582660D809}"/>
              </a:ext>
            </a:extLst>
          </p:cNvPr>
          <p:cNvSpPr/>
          <p:nvPr/>
        </p:nvSpPr>
        <p:spPr bwMode="white">
          <a:xfrm>
            <a:off x="1199456" y="2877383"/>
            <a:ext cx="1064675" cy="257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65E455B-F850-F3C2-4F0E-E40C01DC0077}"/>
              </a:ext>
            </a:extLst>
          </p:cNvPr>
          <p:cNvSpPr/>
          <p:nvPr/>
        </p:nvSpPr>
        <p:spPr bwMode="white">
          <a:xfrm>
            <a:off x="4079776" y="2877383"/>
            <a:ext cx="1116719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790E674-DF4D-1695-6F72-AE1B4190FC69}"/>
              </a:ext>
            </a:extLst>
          </p:cNvPr>
          <p:cNvSpPr/>
          <p:nvPr/>
        </p:nvSpPr>
        <p:spPr bwMode="white">
          <a:xfrm>
            <a:off x="7529057" y="2877383"/>
            <a:ext cx="609321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C725587-1717-17A4-8D6C-39A838C40E24}"/>
              </a:ext>
            </a:extLst>
          </p:cNvPr>
          <p:cNvSpPr/>
          <p:nvPr/>
        </p:nvSpPr>
        <p:spPr bwMode="white">
          <a:xfrm>
            <a:off x="10099636" y="2877383"/>
            <a:ext cx="980628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EE9EF5-B4B5-C22D-002A-284ECFAC92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0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49C2EF-3FD8-79EB-11F1-6B0633D45D34}"/>
              </a:ext>
            </a:extLst>
          </p:cNvPr>
          <p:cNvSpPr/>
          <p:nvPr/>
        </p:nvSpPr>
        <p:spPr bwMode="white">
          <a:xfrm>
            <a:off x="2368859" y="1093973"/>
            <a:ext cx="904462" cy="27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66FD88-31C1-634A-D25B-6E712EBFE068}"/>
              </a:ext>
            </a:extLst>
          </p:cNvPr>
          <p:cNvSpPr/>
          <p:nvPr/>
        </p:nvSpPr>
        <p:spPr bwMode="white">
          <a:xfrm>
            <a:off x="5853421" y="1093973"/>
            <a:ext cx="847338" cy="27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14C377-A3EB-086F-865F-5C817083D34A}"/>
              </a:ext>
            </a:extLst>
          </p:cNvPr>
          <p:cNvSpPr/>
          <p:nvPr/>
        </p:nvSpPr>
        <p:spPr bwMode="white">
          <a:xfrm>
            <a:off x="9537917" y="1093973"/>
            <a:ext cx="847338" cy="27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9EC05D6-B46E-1183-DE3D-FBE27E21A887}"/>
              </a:ext>
            </a:extLst>
          </p:cNvPr>
          <p:cNvSpPr/>
          <p:nvPr/>
        </p:nvSpPr>
        <p:spPr bwMode="white">
          <a:xfrm>
            <a:off x="807471" y="1700808"/>
            <a:ext cx="3284628" cy="1242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95C98A0-1C4F-8E4C-97AC-7CD83967A003}"/>
              </a:ext>
            </a:extLst>
          </p:cNvPr>
          <p:cNvSpPr/>
          <p:nvPr/>
        </p:nvSpPr>
        <p:spPr bwMode="white">
          <a:xfrm>
            <a:off x="4491966" y="1700808"/>
            <a:ext cx="3275107" cy="1242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3BEE8C4B-1B45-7D9E-62DF-374CB786E87A}"/>
              </a:ext>
            </a:extLst>
          </p:cNvPr>
          <p:cNvSpPr/>
          <p:nvPr/>
        </p:nvSpPr>
        <p:spPr bwMode="white">
          <a:xfrm>
            <a:off x="7986049" y="1700808"/>
            <a:ext cx="3275107" cy="1242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246284-BFE2-9E78-2C89-48F75B02E8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2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4E1F85-6402-D3D0-CF5C-4415D3093000}"/>
              </a:ext>
            </a:extLst>
          </p:cNvPr>
          <p:cNvSpPr/>
          <p:nvPr/>
        </p:nvSpPr>
        <p:spPr bwMode="white">
          <a:xfrm>
            <a:off x="3844561" y="3490437"/>
            <a:ext cx="571239" cy="24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D67221-6A38-0DC4-1E54-102CF8A87981}"/>
              </a:ext>
            </a:extLst>
          </p:cNvPr>
          <p:cNvSpPr/>
          <p:nvPr/>
        </p:nvSpPr>
        <p:spPr bwMode="white">
          <a:xfrm>
            <a:off x="6681719" y="3490437"/>
            <a:ext cx="399867" cy="24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FC7087-CD86-AB6A-9EC6-056DB591B15A}"/>
              </a:ext>
            </a:extLst>
          </p:cNvPr>
          <p:cNvSpPr/>
          <p:nvPr/>
        </p:nvSpPr>
        <p:spPr bwMode="white">
          <a:xfrm>
            <a:off x="9442710" y="3490437"/>
            <a:ext cx="409388" cy="24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7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AF6316-2306-9048-6307-338FCF3CC6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B17B4A-6D02-88EC-47A8-446998F47E4E}"/>
              </a:ext>
            </a:extLst>
          </p:cNvPr>
          <p:cNvSpPr/>
          <p:nvPr/>
        </p:nvSpPr>
        <p:spPr bwMode="white">
          <a:xfrm>
            <a:off x="1930909" y="1556792"/>
            <a:ext cx="4436628" cy="108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4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FF6F3F-58F9-5674-0CFC-B21FBBAD5E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08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FE0EC2-7DB1-343A-9A4E-4DED56DD6619}"/>
              </a:ext>
            </a:extLst>
          </p:cNvPr>
          <p:cNvSpPr/>
          <p:nvPr/>
        </p:nvSpPr>
        <p:spPr bwMode="white">
          <a:xfrm>
            <a:off x="4825190" y="1966977"/>
            <a:ext cx="428429" cy="267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846648-E536-95A8-AA08-A90B383D2758}"/>
              </a:ext>
            </a:extLst>
          </p:cNvPr>
          <p:cNvSpPr/>
          <p:nvPr/>
        </p:nvSpPr>
        <p:spPr bwMode="white">
          <a:xfrm>
            <a:off x="10613752" y="1966977"/>
            <a:ext cx="609322" cy="267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5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