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87" y="2492896"/>
            <a:ext cx="7286625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537" y="3789040"/>
            <a:ext cx="8162925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BF52FFC-A174-B763-E12B-9FB87AA2981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77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548BB85-D1CD-DFEA-9879-BB2615761023}"/>
              </a:ext>
            </a:extLst>
          </p:cNvPr>
          <p:cNvSpPr/>
          <p:nvPr/>
        </p:nvSpPr>
        <p:spPr bwMode="white">
          <a:xfrm>
            <a:off x="1273983" y="2894448"/>
            <a:ext cx="923504" cy="266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5F2DAC4-C759-7853-6B71-1FFD0B236793}"/>
              </a:ext>
            </a:extLst>
          </p:cNvPr>
          <p:cNvSpPr/>
          <p:nvPr/>
        </p:nvSpPr>
        <p:spPr bwMode="white">
          <a:xfrm>
            <a:off x="4215867" y="2894448"/>
            <a:ext cx="980628" cy="266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C21EC9C-9156-6637-7314-9C8296CDE5C1}"/>
              </a:ext>
            </a:extLst>
          </p:cNvPr>
          <p:cNvSpPr/>
          <p:nvPr/>
        </p:nvSpPr>
        <p:spPr bwMode="white">
          <a:xfrm>
            <a:off x="7157752" y="2894448"/>
            <a:ext cx="980628" cy="266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282F7F2-1845-B77E-D077-0D19D6CFC995}"/>
              </a:ext>
            </a:extLst>
          </p:cNvPr>
          <p:cNvSpPr/>
          <p:nvPr/>
        </p:nvSpPr>
        <p:spPr bwMode="white">
          <a:xfrm>
            <a:off x="9624393" y="2894448"/>
            <a:ext cx="1446350" cy="257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2" y="394068"/>
            <a:ext cx="10632542" cy="2876676"/>
          </a:xfrm>
          <a:prstGeom prst="rect">
            <a:avLst/>
          </a:prstGeom>
        </p:spPr>
      </p:pic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C1C92796-78D9-F1DC-3E3B-C3DA03A6DD2A}"/>
              </a:ext>
            </a:extLst>
          </p:cNvPr>
          <p:cNvSpPr/>
          <p:nvPr/>
        </p:nvSpPr>
        <p:spPr bwMode="white">
          <a:xfrm>
            <a:off x="2999656" y="1988840"/>
            <a:ext cx="1224136" cy="1152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1FAC1688-CF50-6F1B-374B-6B79BA60E230}"/>
              </a:ext>
            </a:extLst>
          </p:cNvPr>
          <p:cNvSpPr/>
          <p:nvPr/>
        </p:nvSpPr>
        <p:spPr bwMode="white">
          <a:xfrm>
            <a:off x="6312024" y="1988840"/>
            <a:ext cx="1296144" cy="1152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810CE363-E6CD-1034-9ACD-C0B9AB2E0F93}"/>
              </a:ext>
            </a:extLst>
          </p:cNvPr>
          <p:cNvSpPr/>
          <p:nvPr/>
        </p:nvSpPr>
        <p:spPr bwMode="white">
          <a:xfrm>
            <a:off x="9696400" y="1988840"/>
            <a:ext cx="1296143" cy="1224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10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C1A5405-13B4-8625-058B-5EDE3119C0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11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C456A7D-3796-C5AD-26FE-A5BEB59A92B2}"/>
              </a:ext>
            </a:extLst>
          </p:cNvPr>
          <p:cNvSpPr/>
          <p:nvPr/>
        </p:nvSpPr>
        <p:spPr bwMode="white">
          <a:xfrm>
            <a:off x="2368859" y="1104501"/>
            <a:ext cx="837818" cy="267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4C83048-A451-2B2C-F124-9CFA51E72155}"/>
              </a:ext>
            </a:extLst>
          </p:cNvPr>
          <p:cNvSpPr/>
          <p:nvPr/>
        </p:nvSpPr>
        <p:spPr bwMode="white">
          <a:xfrm>
            <a:off x="6043834" y="1104501"/>
            <a:ext cx="885421" cy="267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06575ED-70DD-3B45-3C69-94E04958FFFA}"/>
              </a:ext>
            </a:extLst>
          </p:cNvPr>
          <p:cNvSpPr/>
          <p:nvPr/>
        </p:nvSpPr>
        <p:spPr bwMode="white">
          <a:xfrm>
            <a:off x="9718809" y="1104501"/>
            <a:ext cx="1085355" cy="267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46D139DE-51CC-FBF2-6A1F-813E031D34B7}"/>
              </a:ext>
            </a:extLst>
          </p:cNvPr>
          <p:cNvSpPr/>
          <p:nvPr/>
        </p:nvSpPr>
        <p:spPr bwMode="white">
          <a:xfrm>
            <a:off x="807471" y="1628800"/>
            <a:ext cx="3284628" cy="1327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1DF67393-7D64-9D6B-0E91-E1D8A3535933}"/>
              </a:ext>
            </a:extLst>
          </p:cNvPr>
          <p:cNvSpPr/>
          <p:nvPr/>
        </p:nvSpPr>
        <p:spPr bwMode="white">
          <a:xfrm>
            <a:off x="4482446" y="1628800"/>
            <a:ext cx="3284629" cy="1327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E917D043-BB3A-6237-A20F-5A2E3351A520}"/>
              </a:ext>
            </a:extLst>
          </p:cNvPr>
          <p:cNvSpPr/>
          <p:nvPr/>
        </p:nvSpPr>
        <p:spPr bwMode="white">
          <a:xfrm>
            <a:off x="8166942" y="1628800"/>
            <a:ext cx="3275107" cy="1327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97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8" grpId="0" animBg="1"/>
      <p:bldP spid="20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EE6CE8A-1E71-9031-929C-F8C9AE06205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77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2C2B50C-64FF-00F3-422D-56ED1FDC4ADF}"/>
              </a:ext>
            </a:extLst>
          </p:cNvPr>
          <p:cNvSpPr/>
          <p:nvPr/>
        </p:nvSpPr>
        <p:spPr bwMode="white">
          <a:xfrm>
            <a:off x="845552" y="1103184"/>
            <a:ext cx="6978639" cy="1533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04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F8775B7-F69F-802F-FA1E-59B43A02F0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39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5DB12BE-C227-0FA0-C185-5D79FAA31505}"/>
              </a:ext>
            </a:extLst>
          </p:cNvPr>
          <p:cNvSpPr/>
          <p:nvPr/>
        </p:nvSpPr>
        <p:spPr bwMode="white">
          <a:xfrm>
            <a:off x="8033652" y="2039317"/>
            <a:ext cx="238016" cy="276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88A7E39-4C8F-3666-C94C-69CD87A6108A}"/>
              </a:ext>
            </a:extLst>
          </p:cNvPr>
          <p:cNvSpPr/>
          <p:nvPr/>
        </p:nvSpPr>
        <p:spPr bwMode="white">
          <a:xfrm>
            <a:off x="8062214" y="2669061"/>
            <a:ext cx="161851" cy="257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EDBBCD0-2D17-7433-4181-BC6793207495}"/>
              </a:ext>
            </a:extLst>
          </p:cNvPr>
          <p:cNvSpPr/>
          <p:nvPr/>
        </p:nvSpPr>
        <p:spPr bwMode="white">
          <a:xfrm>
            <a:off x="8033652" y="3289264"/>
            <a:ext cx="238016" cy="267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8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2023-11-22T06:51:54Z</dcterms:created>
  <dcterms:modified xsi:type="dcterms:W3CDTF">2023-11-25T02:24:33Z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