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4" r:id="rId6"/>
    <p:sldId id="263" r:id="rId7"/>
    <p:sldId id="262" r:id="rId8"/>
    <p:sldId id="261" r:id="rId9"/>
    <p:sldId id="257" r:id="rId10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687" y="2420888"/>
            <a:ext cx="7286625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412" y="3861048"/>
            <a:ext cx="8639175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54BD9DA-667D-0315-F059-0294788BEEB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60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1082BCA-C7F8-221D-70C4-674BFFEE9CF0}"/>
              </a:ext>
            </a:extLst>
          </p:cNvPr>
          <p:cNvSpPr/>
          <p:nvPr/>
        </p:nvSpPr>
        <p:spPr bwMode="white">
          <a:xfrm>
            <a:off x="1273983" y="2877383"/>
            <a:ext cx="971107" cy="266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6E881C1-5028-25A1-46F0-58711879F71D}"/>
              </a:ext>
            </a:extLst>
          </p:cNvPr>
          <p:cNvSpPr/>
          <p:nvPr/>
        </p:nvSpPr>
        <p:spPr bwMode="white">
          <a:xfrm>
            <a:off x="4215867" y="2877383"/>
            <a:ext cx="980628" cy="266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179D171-3371-01BD-1492-1A6AFD7D4B29}"/>
              </a:ext>
            </a:extLst>
          </p:cNvPr>
          <p:cNvSpPr/>
          <p:nvPr/>
        </p:nvSpPr>
        <p:spPr bwMode="white">
          <a:xfrm>
            <a:off x="7157752" y="2877383"/>
            <a:ext cx="990148" cy="266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6D14B1B-4784-AD81-687A-0C6CD7D8FD2D}"/>
              </a:ext>
            </a:extLst>
          </p:cNvPr>
          <p:cNvSpPr/>
          <p:nvPr/>
        </p:nvSpPr>
        <p:spPr bwMode="white">
          <a:xfrm>
            <a:off x="10109157" y="2877383"/>
            <a:ext cx="971107" cy="266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B97B7ED-46B8-EDDF-6C0E-73C086B6B77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77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4F8773A-6435-29FA-BDFA-0D06DDAA3E73}"/>
              </a:ext>
            </a:extLst>
          </p:cNvPr>
          <p:cNvSpPr/>
          <p:nvPr/>
        </p:nvSpPr>
        <p:spPr bwMode="white">
          <a:xfrm>
            <a:off x="2368859" y="1103303"/>
            <a:ext cx="1085355" cy="266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3D2889A-7D9D-41B9-954F-6DA5909C64E2}"/>
              </a:ext>
            </a:extLst>
          </p:cNvPr>
          <p:cNvSpPr/>
          <p:nvPr/>
        </p:nvSpPr>
        <p:spPr bwMode="white">
          <a:xfrm>
            <a:off x="6043834" y="1093774"/>
            <a:ext cx="894942" cy="276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8D97411-E24A-4889-7408-C2E7B82F85EB}"/>
              </a:ext>
            </a:extLst>
          </p:cNvPr>
          <p:cNvSpPr/>
          <p:nvPr/>
        </p:nvSpPr>
        <p:spPr bwMode="white">
          <a:xfrm>
            <a:off x="9718809" y="1093774"/>
            <a:ext cx="913983" cy="276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1D659D4F-196C-0C25-AFCC-042AE82B8DDF}"/>
              </a:ext>
            </a:extLst>
          </p:cNvPr>
          <p:cNvSpPr/>
          <p:nvPr/>
        </p:nvSpPr>
        <p:spPr bwMode="white">
          <a:xfrm>
            <a:off x="807471" y="1628801"/>
            <a:ext cx="3284628" cy="1313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6F6156B1-0A52-2362-F122-AC97E1AFB347}"/>
              </a:ext>
            </a:extLst>
          </p:cNvPr>
          <p:cNvSpPr/>
          <p:nvPr/>
        </p:nvSpPr>
        <p:spPr bwMode="white">
          <a:xfrm>
            <a:off x="4482446" y="1628801"/>
            <a:ext cx="3284629" cy="1313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AC4AFD85-8CB6-22FB-653D-B0C4065F2ED8}"/>
              </a:ext>
            </a:extLst>
          </p:cNvPr>
          <p:cNvSpPr/>
          <p:nvPr/>
        </p:nvSpPr>
        <p:spPr bwMode="white">
          <a:xfrm>
            <a:off x="8166942" y="1628801"/>
            <a:ext cx="3275107" cy="1313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023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1" y="391906"/>
            <a:ext cx="10920575" cy="2677053"/>
          </a:xfrm>
          <a:prstGeom prst="rect">
            <a:avLst/>
          </a:prstGeom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9DDC9CC-E771-3BBD-80DF-28FCB711AEB7}"/>
              </a:ext>
            </a:extLst>
          </p:cNvPr>
          <p:cNvSpPr/>
          <p:nvPr/>
        </p:nvSpPr>
        <p:spPr bwMode="white">
          <a:xfrm>
            <a:off x="1826181" y="1741783"/>
            <a:ext cx="8606677" cy="733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26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4C5956C-CF92-FABA-D10C-AEDF12FA43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49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F8447AF-B8EF-01B5-A383-425268C995EF}"/>
              </a:ext>
            </a:extLst>
          </p:cNvPr>
          <p:cNvSpPr/>
          <p:nvPr/>
        </p:nvSpPr>
        <p:spPr bwMode="white">
          <a:xfrm>
            <a:off x="7909884" y="1052737"/>
            <a:ext cx="3703537" cy="1102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259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377561"/>
            <a:ext cx="10560536" cy="4091886"/>
          </a:xfrm>
          <a:prstGeom prst="rect">
            <a:avLst/>
          </a:prstGeom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0F03778-7AE6-D335-6130-BA74BCC4CF47}"/>
              </a:ext>
            </a:extLst>
          </p:cNvPr>
          <p:cNvSpPr/>
          <p:nvPr/>
        </p:nvSpPr>
        <p:spPr bwMode="white">
          <a:xfrm>
            <a:off x="1559602" y="3501009"/>
            <a:ext cx="6984669" cy="968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85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2023-11-22T06:51:54Z</dcterms:created>
  <dcterms:modified xsi:type="dcterms:W3CDTF">2023-11-25T02:23:52Z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