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87" y="2468885"/>
            <a:ext cx="7286625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275" y="3835896"/>
            <a:ext cx="779145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7A62B09-BAE8-46CA-83F3-3BFA80C50E1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19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7358BC9-F7D9-64CE-5F20-A812CFE9DC47}"/>
              </a:ext>
            </a:extLst>
          </p:cNvPr>
          <p:cNvSpPr/>
          <p:nvPr/>
        </p:nvSpPr>
        <p:spPr bwMode="white">
          <a:xfrm>
            <a:off x="10556628" y="2000645"/>
            <a:ext cx="399867" cy="267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619E7E7-4A1D-6F6D-CA86-6D8F2C3AEB88}"/>
              </a:ext>
            </a:extLst>
          </p:cNvPr>
          <p:cNvSpPr/>
          <p:nvPr/>
        </p:nvSpPr>
        <p:spPr bwMode="white">
          <a:xfrm>
            <a:off x="10623272" y="2849583"/>
            <a:ext cx="399867" cy="276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8C94A5B-CC4A-227E-CE12-7AC0B0D63D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32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D44B123-06A3-D3B6-9A2D-19B0714D45ED}"/>
              </a:ext>
            </a:extLst>
          </p:cNvPr>
          <p:cNvSpPr/>
          <p:nvPr/>
        </p:nvSpPr>
        <p:spPr bwMode="white">
          <a:xfrm>
            <a:off x="4663338" y="1556792"/>
            <a:ext cx="5609126" cy="1105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26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35488F-5026-AADC-C6BC-C1C9506C99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82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3219D65-E450-547B-16EF-8719CBF8E375}"/>
              </a:ext>
            </a:extLst>
          </p:cNvPr>
          <p:cNvSpPr/>
          <p:nvPr/>
        </p:nvSpPr>
        <p:spPr bwMode="white">
          <a:xfrm>
            <a:off x="2302214" y="1340768"/>
            <a:ext cx="3151338" cy="1739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47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F3B738C-091B-FA3E-2BF0-57BF89FEB1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81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20BE6FC-119C-DFE1-35CA-2B3166BBBF25}"/>
              </a:ext>
            </a:extLst>
          </p:cNvPr>
          <p:cNvSpPr/>
          <p:nvPr/>
        </p:nvSpPr>
        <p:spPr bwMode="white">
          <a:xfrm>
            <a:off x="1559603" y="2564904"/>
            <a:ext cx="9225520" cy="1014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26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2AADDC-B4F8-4E8D-CAE6-CCA6CEDD7E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68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C71DF68-034A-80F8-7FC0-A1C30AF630FD}"/>
              </a:ext>
            </a:extLst>
          </p:cNvPr>
          <p:cNvSpPr/>
          <p:nvPr/>
        </p:nvSpPr>
        <p:spPr bwMode="white">
          <a:xfrm>
            <a:off x="1415480" y="2204864"/>
            <a:ext cx="5688632" cy="1109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2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2023-11-22T06:51:54Z</dcterms:created>
  <dcterms:modified xsi:type="dcterms:W3CDTF">2023-11-25T02:22:35Z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