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1" r:id="rId7"/>
    <p:sldId id="257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2492896"/>
            <a:ext cx="7286625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212" y="3782938"/>
            <a:ext cx="4981575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8401285-0221-2CC4-5BFF-A87762759C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35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3C320E2-17B3-9DFB-2D5F-464CFB6237CB}"/>
              </a:ext>
            </a:extLst>
          </p:cNvPr>
          <p:cNvSpPr/>
          <p:nvPr/>
        </p:nvSpPr>
        <p:spPr bwMode="white">
          <a:xfrm>
            <a:off x="9681308" y="231349"/>
            <a:ext cx="879188" cy="223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F4C1349-235D-A26C-4E3F-0530AE04E424}"/>
              </a:ext>
            </a:extLst>
          </p:cNvPr>
          <p:cNvSpPr/>
          <p:nvPr/>
        </p:nvSpPr>
        <p:spPr bwMode="white">
          <a:xfrm>
            <a:off x="2283173" y="1941929"/>
            <a:ext cx="437950" cy="257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4E9E419-60BB-39D3-21E3-6AC24A930535}"/>
              </a:ext>
            </a:extLst>
          </p:cNvPr>
          <p:cNvSpPr/>
          <p:nvPr/>
        </p:nvSpPr>
        <p:spPr bwMode="white">
          <a:xfrm>
            <a:off x="5967669" y="1941929"/>
            <a:ext cx="428429" cy="266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33F40EE-A893-2D22-AB12-38C312771082}"/>
              </a:ext>
            </a:extLst>
          </p:cNvPr>
          <p:cNvSpPr/>
          <p:nvPr/>
        </p:nvSpPr>
        <p:spPr bwMode="white">
          <a:xfrm>
            <a:off x="9642644" y="1941929"/>
            <a:ext cx="437950" cy="266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3146D23-3E59-4A90-0747-B86C2F9F07AA}"/>
              </a:ext>
            </a:extLst>
          </p:cNvPr>
          <p:cNvSpPr/>
          <p:nvPr/>
        </p:nvSpPr>
        <p:spPr bwMode="white">
          <a:xfrm>
            <a:off x="2102280" y="2551830"/>
            <a:ext cx="428429" cy="266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4F4C63A-9BFD-6EDA-9944-9526F7F07D29}"/>
              </a:ext>
            </a:extLst>
          </p:cNvPr>
          <p:cNvSpPr/>
          <p:nvPr/>
        </p:nvSpPr>
        <p:spPr bwMode="white">
          <a:xfrm>
            <a:off x="5777256" y="2551830"/>
            <a:ext cx="428429" cy="266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9007815-4CBB-5965-D041-F5BD54BE7F79}"/>
              </a:ext>
            </a:extLst>
          </p:cNvPr>
          <p:cNvSpPr/>
          <p:nvPr/>
        </p:nvSpPr>
        <p:spPr bwMode="white">
          <a:xfrm>
            <a:off x="9642644" y="2551830"/>
            <a:ext cx="418909" cy="266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7C5BCC7-C61B-77F4-A413-23AC24B3DF0D}"/>
              </a:ext>
            </a:extLst>
          </p:cNvPr>
          <p:cNvSpPr/>
          <p:nvPr/>
        </p:nvSpPr>
        <p:spPr bwMode="white">
          <a:xfrm>
            <a:off x="2283173" y="3171260"/>
            <a:ext cx="428429" cy="266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BF941EE-601D-0F1B-1D02-9F500E20A3FC}"/>
              </a:ext>
            </a:extLst>
          </p:cNvPr>
          <p:cNvSpPr/>
          <p:nvPr/>
        </p:nvSpPr>
        <p:spPr bwMode="white">
          <a:xfrm>
            <a:off x="5967669" y="3171260"/>
            <a:ext cx="418909" cy="266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1ABE871-A983-D1BF-098A-00F2C53BD714}"/>
              </a:ext>
            </a:extLst>
          </p:cNvPr>
          <p:cNvSpPr/>
          <p:nvPr/>
        </p:nvSpPr>
        <p:spPr bwMode="white">
          <a:xfrm>
            <a:off x="9642644" y="3171260"/>
            <a:ext cx="418909" cy="266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img_16777215">
            <a:extLst>
              <a:ext uri="{FF2B5EF4-FFF2-40B4-BE49-F238E27FC236}">
                <a16:creationId xmlns:a16="http://schemas.microsoft.com/office/drawing/2014/main" id="{6170BE4D-67D0-C1C9-039F-493DE7D6CE3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48" y="3781159"/>
            <a:ext cx="11520000" cy="1896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7ECDB79-ACEA-7FD2-F7BC-EAC626766219}"/>
              </a:ext>
            </a:extLst>
          </p:cNvPr>
          <p:cNvSpPr/>
          <p:nvPr/>
        </p:nvSpPr>
        <p:spPr bwMode="white">
          <a:xfrm>
            <a:off x="1200766" y="4524484"/>
            <a:ext cx="399867" cy="304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97FBC01-25AC-AD66-1342-38E2D8749471}"/>
              </a:ext>
            </a:extLst>
          </p:cNvPr>
          <p:cNvSpPr/>
          <p:nvPr/>
        </p:nvSpPr>
        <p:spPr bwMode="white">
          <a:xfrm>
            <a:off x="3400038" y="4495895"/>
            <a:ext cx="409388" cy="343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39241722-DE22-6BC2-4322-AB3E3ABFA978}"/>
              </a:ext>
            </a:extLst>
          </p:cNvPr>
          <p:cNvSpPr/>
          <p:nvPr/>
        </p:nvSpPr>
        <p:spPr bwMode="white">
          <a:xfrm>
            <a:off x="5608832" y="4505424"/>
            <a:ext cx="409388" cy="333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30E754DD-32DA-BEEE-8DF7-BE364783F0FC}"/>
              </a:ext>
            </a:extLst>
          </p:cNvPr>
          <p:cNvSpPr/>
          <p:nvPr/>
        </p:nvSpPr>
        <p:spPr bwMode="white">
          <a:xfrm>
            <a:off x="7798584" y="4495896"/>
            <a:ext cx="409388" cy="352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88675F3B-4DBD-8171-9081-C3C4CAF9E58E}"/>
              </a:ext>
            </a:extLst>
          </p:cNvPr>
          <p:cNvSpPr/>
          <p:nvPr/>
        </p:nvSpPr>
        <p:spPr bwMode="white">
          <a:xfrm>
            <a:off x="10016898" y="4505424"/>
            <a:ext cx="409388" cy="333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8690318C-1811-3D50-02A9-036C9DB4E5DA}"/>
              </a:ext>
            </a:extLst>
          </p:cNvPr>
          <p:cNvSpPr/>
          <p:nvPr/>
        </p:nvSpPr>
        <p:spPr bwMode="white">
          <a:xfrm>
            <a:off x="2295642" y="5143922"/>
            <a:ext cx="418909" cy="266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FA511369-39B1-4214-5157-DC4749E9761A}"/>
              </a:ext>
            </a:extLst>
          </p:cNvPr>
          <p:cNvSpPr/>
          <p:nvPr/>
        </p:nvSpPr>
        <p:spPr bwMode="white">
          <a:xfrm>
            <a:off x="4494914" y="5143922"/>
            <a:ext cx="428429" cy="266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0E4E353A-956A-0E98-5160-313464D9C164}"/>
              </a:ext>
            </a:extLst>
          </p:cNvPr>
          <p:cNvSpPr/>
          <p:nvPr/>
        </p:nvSpPr>
        <p:spPr bwMode="white">
          <a:xfrm>
            <a:off x="6694187" y="5143922"/>
            <a:ext cx="428429" cy="266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5ACEF73D-B2B3-83DD-6DC7-7AFA47170C21}"/>
              </a:ext>
            </a:extLst>
          </p:cNvPr>
          <p:cNvSpPr/>
          <p:nvPr/>
        </p:nvSpPr>
        <p:spPr bwMode="white">
          <a:xfrm>
            <a:off x="8902981" y="5143922"/>
            <a:ext cx="371305" cy="266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C7496504-75C0-A4F7-7021-0AFF931D61FA}"/>
              </a:ext>
            </a:extLst>
          </p:cNvPr>
          <p:cNvSpPr/>
          <p:nvPr/>
        </p:nvSpPr>
        <p:spPr bwMode="white">
          <a:xfrm>
            <a:off x="11102253" y="5143922"/>
            <a:ext cx="371305" cy="266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3C9509-8EBE-88C8-F84F-1F8732076D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7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9044AAA-F7F2-0AFC-23FE-4251826A8D0A}"/>
              </a:ext>
            </a:extLst>
          </p:cNvPr>
          <p:cNvSpPr/>
          <p:nvPr/>
        </p:nvSpPr>
        <p:spPr bwMode="white">
          <a:xfrm>
            <a:off x="9823537" y="1342786"/>
            <a:ext cx="247537" cy="276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98CF5E3-8424-5421-A0F7-638DFF80A515}"/>
              </a:ext>
            </a:extLst>
          </p:cNvPr>
          <p:cNvSpPr/>
          <p:nvPr/>
        </p:nvSpPr>
        <p:spPr bwMode="white">
          <a:xfrm>
            <a:off x="2378380" y="2936235"/>
            <a:ext cx="390347" cy="257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5A85D93-C2E3-6AAD-FB5B-A376F850BE0F}"/>
              </a:ext>
            </a:extLst>
          </p:cNvPr>
          <p:cNvSpPr/>
          <p:nvPr/>
        </p:nvSpPr>
        <p:spPr bwMode="white">
          <a:xfrm>
            <a:off x="4101619" y="2936235"/>
            <a:ext cx="409388" cy="257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6EADFF1-C996-909B-160C-9B4DF1CE3033}"/>
              </a:ext>
            </a:extLst>
          </p:cNvPr>
          <p:cNvSpPr/>
          <p:nvPr/>
        </p:nvSpPr>
        <p:spPr bwMode="white">
          <a:xfrm>
            <a:off x="5815338" y="2936235"/>
            <a:ext cx="409388" cy="248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694617C-DF34-0301-EA3B-81148CABC4FD}"/>
              </a:ext>
            </a:extLst>
          </p:cNvPr>
          <p:cNvSpPr/>
          <p:nvPr/>
        </p:nvSpPr>
        <p:spPr bwMode="white">
          <a:xfrm>
            <a:off x="7548099" y="2945777"/>
            <a:ext cx="361785" cy="238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B797300F-C734-E77A-77A9-193D6DB7B6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8"/>
          <a:stretch/>
        </p:blipFill>
        <p:spPr>
          <a:xfrm>
            <a:off x="360000" y="3745023"/>
            <a:ext cx="11520000" cy="2564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7522CDB-93F1-4728-81FE-1EDC2F2A8C41}"/>
              </a:ext>
            </a:extLst>
          </p:cNvPr>
          <p:cNvSpPr/>
          <p:nvPr/>
        </p:nvSpPr>
        <p:spPr bwMode="white">
          <a:xfrm>
            <a:off x="1930909" y="5013822"/>
            <a:ext cx="4998347" cy="1049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85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A68B33-3A71-3E4D-9FAF-DB6455DEB4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17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39B86A3-F109-C867-B9B8-095F2BCA1C2D}"/>
              </a:ext>
            </a:extLst>
          </p:cNvPr>
          <p:cNvSpPr/>
          <p:nvPr/>
        </p:nvSpPr>
        <p:spPr bwMode="white">
          <a:xfrm>
            <a:off x="1949950" y="2420888"/>
            <a:ext cx="4146050" cy="1718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19" y="2648414"/>
            <a:ext cx="2736305" cy="136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7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