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2492896"/>
            <a:ext cx="3943350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3835896"/>
            <a:ext cx="823912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02E10E-9205-7852-2D59-B137C6CE23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9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2A0458-80E8-1899-5A5C-B3C8BF63CCAD}"/>
              </a:ext>
            </a:extLst>
          </p:cNvPr>
          <p:cNvSpPr/>
          <p:nvPr/>
        </p:nvSpPr>
        <p:spPr bwMode="white">
          <a:xfrm>
            <a:off x="2749685" y="2000004"/>
            <a:ext cx="418909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1DC37B-B145-9EB9-0BBA-2E78990571C6}"/>
              </a:ext>
            </a:extLst>
          </p:cNvPr>
          <p:cNvSpPr/>
          <p:nvPr/>
        </p:nvSpPr>
        <p:spPr bwMode="white">
          <a:xfrm>
            <a:off x="8747702" y="2000004"/>
            <a:ext cx="399867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96F026-A4E0-F75B-4DB7-D971A32678C3}"/>
              </a:ext>
            </a:extLst>
          </p:cNvPr>
          <p:cNvSpPr/>
          <p:nvPr/>
        </p:nvSpPr>
        <p:spPr bwMode="white">
          <a:xfrm>
            <a:off x="3044826" y="2629309"/>
            <a:ext cx="161851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F4212A-B70A-4822-ED0F-D2D4034C63E4}"/>
              </a:ext>
            </a:extLst>
          </p:cNvPr>
          <p:cNvSpPr/>
          <p:nvPr/>
        </p:nvSpPr>
        <p:spPr bwMode="white">
          <a:xfrm>
            <a:off x="8357355" y="2629309"/>
            <a:ext cx="418909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D3DF0E8-6619-56A5-665D-DBD5F4FC3A41}"/>
              </a:ext>
            </a:extLst>
          </p:cNvPr>
          <p:cNvSpPr/>
          <p:nvPr/>
        </p:nvSpPr>
        <p:spPr bwMode="white">
          <a:xfrm>
            <a:off x="2378380" y="3258613"/>
            <a:ext cx="428429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5B60FA5-9C0B-FA99-3D46-3440F3E634BE}"/>
              </a:ext>
            </a:extLst>
          </p:cNvPr>
          <p:cNvSpPr/>
          <p:nvPr/>
        </p:nvSpPr>
        <p:spPr bwMode="white">
          <a:xfrm>
            <a:off x="8262148" y="3258613"/>
            <a:ext cx="609321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2D5E8C7-29CC-107E-D1DD-DF4764512EB7}"/>
              </a:ext>
            </a:extLst>
          </p:cNvPr>
          <p:cNvSpPr/>
          <p:nvPr/>
        </p:nvSpPr>
        <p:spPr bwMode="white">
          <a:xfrm>
            <a:off x="4406280" y="3887917"/>
            <a:ext cx="238016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5C72D91-00F4-6BDB-30F6-A8AC8E064A59}"/>
              </a:ext>
            </a:extLst>
          </p:cNvPr>
          <p:cNvSpPr/>
          <p:nvPr/>
        </p:nvSpPr>
        <p:spPr bwMode="white">
          <a:xfrm>
            <a:off x="10128198" y="3887917"/>
            <a:ext cx="399867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51CD145-89D3-04A1-415A-B9E429344C39}"/>
              </a:ext>
            </a:extLst>
          </p:cNvPr>
          <p:cNvSpPr/>
          <p:nvPr/>
        </p:nvSpPr>
        <p:spPr bwMode="white">
          <a:xfrm>
            <a:off x="4130181" y="4517221"/>
            <a:ext cx="418909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F6EC63E-D7E7-202D-89EE-AF5F3FC2D348}"/>
              </a:ext>
            </a:extLst>
          </p:cNvPr>
          <p:cNvSpPr/>
          <p:nvPr/>
        </p:nvSpPr>
        <p:spPr bwMode="white">
          <a:xfrm>
            <a:off x="9918743" y="4507686"/>
            <a:ext cx="418909" cy="276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DF3092-FB1E-1860-1987-A7DAC39350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33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2E6A0A-6297-41DA-04A1-0ED866466892}"/>
              </a:ext>
            </a:extLst>
          </p:cNvPr>
          <p:cNvSpPr/>
          <p:nvPr/>
        </p:nvSpPr>
        <p:spPr bwMode="white">
          <a:xfrm>
            <a:off x="1159735" y="1112348"/>
            <a:ext cx="1218644" cy="342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141647-B9A7-2E9A-5067-81F55A4CFA87}"/>
              </a:ext>
            </a:extLst>
          </p:cNvPr>
          <p:cNvSpPr/>
          <p:nvPr/>
        </p:nvSpPr>
        <p:spPr bwMode="white">
          <a:xfrm>
            <a:off x="3339966" y="1112348"/>
            <a:ext cx="1247206" cy="342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088426-3762-6D4E-AF88-DCA2D99BC94A}"/>
              </a:ext>
            </a:extLst>
          </p:cNvPr>
          <p:cNvSpPr/>
          <p:nvPr/>
        </p:nvSpPr>
        <p:spPr bwMode="white">
          <a:xfrm>
            <a:off x="5634446" y="1112348"/>
            <a:ext cx="1066314" cy="342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F2B35E-800C-A889-83A7-31BBA9A981B7}"/>
              </a:ext>
            </a:extLst>
          </p:cNvPr>
          <p:cNvSpPr/>
          <p:nvPr/>
        </p:nvSpPr>
        <p:spPr bwMode="white">
          <a:xfrm>
            <a:off x="7776595" y="1112348"/>
            <a:ext cx="1218644" cy="342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936316-6428-59AB-0E3F-A9C1EE7F3393}"/>
              </a:ext>
            </a:extLst>
          </p:cNvPr>
          <p:cNvSpPr/>
          <p:nvPr/>
        </p:nvSpPr>
        <p:spPr bwMode="white">
          <a:xfrm>
            <a:off x="9956826" y="1112348"/>
            <a:ext cx="1237685" cy="342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D621847-7B5E-B319-B552-0CCAA59F4329}"/>
              </a:ext>
            </a:extLst>
          </p:cNvPr>
          <p:cNvSpPr/>
          <p:nvPr/>
        </p:nvSpPr>
        <p:spPr bwMode="white">
          <a:xfrm>
            <a:off x="4958479" y="2436102"/>
            <a:ext cx="418909" cy="352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2F733F8-D05E-CBC1-E8EA-AE4DD6D49192}"/>
              </a:ext>
            </a:extLst>
          </p:cNvPr>
          <p:cNvSpPr/>
          <p:nvPr/>
        </p:nvSpPr>
        <p:spPr bwMode="white">
          <a:xfrm>
            <a:off x="6434181" y="3693191"/>
            <a:ext cx="409388" cy="352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87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C6CF7C-B1DC-8D44-5B3B-0FDF9E664C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3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8ACC32-5955-74DE-E496-F641C1874794}"/>
              </a:ext>
            </a:extLst>
          </p:cNvPr>
          <p:cNvSpPr/>
          <p:nvPr/>
        </p:nvSpPr>
        <p:spPr bwMode="white">
          <a:xfrm>
            <a:off x="1597685" y="1700808"/>
            <a:ext cx="6645421" cy="102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33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330C7F-B497-0361-7E6D-AE7FCB303A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5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51B7C9-1FAD-5926-D6B4-A23F4241E87D}"/>
              </a:ext>
            </a:extLst>
          </p:cNvPr>
          <p:cNvSpPr/>
          <p:nvPr/>
        </p:nvSpPr>
        <p:spPr bwMode="white">
          <a:xfrm>
            <a:off x="5558280" y="2861707"/>
            <a:ext cx="161851" cy="248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FD2CC6-7255-9D3A-F7F0-3C90D3FE7B7C}"/>
              </a:ext>
            </a:extLst>
          </p:cNvPr>
          <p:cNvSpPr/>
          <p:nvPr/>
        </p:nvSpPr>
        <p:spPr bwMode="white">
          <a:xfrm>
            <a:off x="7805157" y="2861707"/>
            <a:ext cx="152330" cy="248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E320FEE-66CA-9E0D-2C58-C36F95C76E7E}"/>
              </a:ext>
            </a:extLst>
          </p:cNvPr>
          <p:cNvSpPr/>
          <p:nvPr/>
        </p:nvSpPr>
        <p:spPr bwMode="white">
          <a:xfrm>
            <a:off x="9785454" y="2861707"/>
            <a:ext cx="380826" cy="248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03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