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4" r:id="rId6"/>
    <p:sldId id="263" r:id="rId7"/>
    <p:sldId id="262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325" y="2492896"/>
            <a:ext cx="3943350" cy="590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3773413"/>
            <a:ext cx="4572000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E9B68E4-5545-E56A-709D-9622B770F4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646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78B39A1-4187-DA73-717F-BD10E6A4492C}"/>
              </a:ext>
            </a:extLst>
          </p:cNvPr>
          <p:cNvSpPr/>
          <p:nvPr/>
        </p:nvSpPr>
        <p:spPr bwMode="white">
          <a:xfrm>
            <a:off x="4396760" y="1123670"/>
            <a:ext cx="399867" cy="343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102B78B-F0B5-5A0F-8371-80A21C78669B}"/>
              </a:ext>
            </a:extLst>
          </p:cNvPr>
          <p:cNvSpPr/>
          <p:nvPr/>
        </p:nvSpPr>
        <p:spPr bwMode="white">
          <a:xfrm>
            <a:off x="9614082" y="1123670"/>
            <a:ext cx="780694" cy="343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27A207F-E7E3-359F-53FD-832355835D1C}"/>
              </a:ext>
            </a:extLst>
          </p:cNvPr>
          <p:cNvSpPr/>
          <p:nvPr/>
        </p:nvSpPr>
        <p:spPr bwMode="white">
          <a:xfrm>
            <a:off x="4777586" y="1763245"/>
            <a:ext cx="780694" cy="343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95F92A4-2074-FE85-6AF3-F32796D31050}"/>
              </a:ext>
            </a:extLst>
          </p:cNvPr>
          <p:cNvSpPr/>
          <p:nvPr/>
        </p:nvSpPr>
        <p:spPr bwMode="white">
          <a:xfrm>
            <a:off x="4234909" y="2402819"/>
            <a:ext cx="761652" cy="343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DFE6915-3366-5DB1-D806-5BFA3907012E}"/>
              </a:ext>
            </a:extLst>
          </p:cNvPr>
          <p:cNvSpPr/>
          <p:nvPr/>
        </p:nvSpPr>
        <p:spPr bwMode="white">
          <a:xfrm>
            <a:off x="8833388" y="2402819"/>
            <a:ext cx="761652" cy="343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F04A9A6-E44C-4D4A-2520-B0EF14928DB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291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2562A5A-65D9-93A7-6875-5BBD1CD612F3}"/>
              </a:ext>
            </a:extLst>
          </p:cNvPr>
          <p:cNvSpPr/>
          <p:nvPr/>
        </p:nvSpPr>
        <p:spPr bwMode="white">
          <a:xfrm>
            <a:off x="2683041" y="1160108"/>
            <a:ext cx="580760" cy="266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0EDFB1E-B99A-D56E-37B3-B60CAB12FD88}"/>
              </a:ext>
            </a:extLst>
          </p:cNvPr>
          <p:cNvSpPr/>
          <p:nvPr/>
        </p:nvSpPr>
        <p:spPr bwMode="white">
          <a:xfrm>
            <a:off x="6976859" y="1160108"/>
            <a:ext cx="609321" cy="266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06A6DEB-5D72-7E16-2FEB-9F2A31ABBBB5}"/>
              </a:ext>
            </a:extLst>
          </p:cNvPr>
          <p:cNvSpPr/>
          <p:nvPr/>
        </p:nvSpPr>
        <p:spPr bwMode="white">
          <a:xfrm>
            <a:off x="3120991" y="1798289"/>
            <a:ext cx="418909" cy="276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0EAEE74-B0C7-E67D-CAE1-0E6447F973F6}"/>
              </a:ext>
            </a:extLst>
          </p:cNvPr>
          <p:cNvSpPr/>
          <p:nvPr/>
        </p:nvSpPr>
        <p:spPr bwMode="white">
          <a:xfrm>
            <a:off x="7433851" y="1798289"/>
            <a:ext cx="428429" cy="276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8ADA009-9E42-E0AC-2D93-6C7121ABAF14}"/>
              </a:ext>
            </a:extLst>
          </p:cNvPr>
          <p:cNvSpPr/>
          <p:nvPr/>
        </p:nvSpPr>
        <p:spPr bwMode="white">
          <a:xfrm>
            <a:off x="9909223" y="1798289"/>
            <a:ext cx="247537" cy="276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D30AE33-DAE1-C8B1-6C84-84C756E97CEF}"/>
              </a:ext>
            </a:extLst>
          </p:cNvPr>
          <p:cNvSpPr/>
          <p:nvPr/>
        </p:nvSpPr>
        <p:spPr bwMode="white">
          <a:xfrm>
            <a:off x="2406942" y="3341355"/>
            <a:ext cx="390347" cy="266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6C1B34B-D91F-8A44-C7DC-0F9ACB9A41E7}"/>
              </a:ext>
            </a:extLst>
          </p:cNvPr>
          <p:cNvSpPr/>
          <p:nvPr/>
        </p:nvSpPr>
        <p:spPr bwMode="white">
          <a:xfrm>
            <a:off x="6348495" y="3341355"/>
            <a:ext cx="399867" cy="266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171006D-FD53-ADFB-4E02-1D3C769A863F}"/>
              </a:ext>
            </a:extLst>
          </p:cNvPr>
          <p:cNvSpPr/>
          <p:nvPr/>
        </p:nvSpPr>
        <p:spPr bwMode="white">
          <a:xfrm>
            <a:off x="2597355" y="4141463"/>
            <a:ext cx="390347" cy="276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2DD2945-46E4-E338-2B61-82FEC180CFF7}"/>
              </a:ext>
            </a:extLst>
          </p:cNvPr>
          <p:cNvSpPr/>
          <p:nvPr/>
        </p:nvSpPr>
        <p:spPr bwMode="white">
          <a:xfrm>
            <a:off x="6557950" y="4141464"/>
            <a:ext cx="342743" cy="276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6B126C4-53D5-3A21-3306-9F095F8FBEB4}"/>
              </a:ext>
            </a:extLst>
          </p:cNvPr>
          <p:cNvSpPr/>
          <p:nvPr/>
        </p:nvSpPr>
        <p:spPr bwMode="white">
          <a:xfrm>
            <a:off x="9376066" y="4141463"/>
            <a:ext cx="399867" cy="276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2DD2945-46E4-E338-2B61-82FEC180CFF7}"/>
              </a:ext>
            </a:extLst>
          </p:cNvPr>
          <p:cNvSpPr/>
          <p:nvPr/>
        </p:nvSpPr>
        <p:spPr bwMode="white">
          <a:xfrm>
            <a:off x="9433190" y="3336593"/>
            <a:ext cx="342743" cy="276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86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FA792FD-5C5C-13F0-3933-26BF5A76D38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19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8EFF592-42C8-9814-5D8A-5334DB27A7AD}"/>
              </a:ext>
            </a:extLst>
          </p:cNvPr>
          <p:cNvSpPr/>
          <p:nvPr/>
        </p:nvSpPr>
        <p:spPr bwMode="white">
          <a:xfrm>
            <a:off x="4910876" y="2579558"/>
            <a:ext cx="257057" cy="257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55A2569-F638-98E0-9079-7484D21D379C}"/>
              </a:ext>
            </a:extLst>
          </p:cNvPr>
          <p:cNvSpPr/>
          <p:nvPr/>
        </p:nvSpPr>
        <p:spPr bwMode="white">
          <a:xfrm>
            <a:off x="6619834" y="1969788"/>
            <a:ext cx="1904132" cy="90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97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6FD70BB-0B18-3126-1EAE-431FF8EBDE7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73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3E2E45C-232D-934F-0977-D1CCAF595FFB}"/>
              </a:ext>
            </a:extLst>
          </p:cNvPr>
          <p:cNvSpPr/>
          <p:nvPr/>
        </p:nvSpPr>
        <p:spPr bwMode="white">
          <a:xfrm>
            <a:off x="2292694" y="1700808"/>
            <a:ext cx="5603506" cy="1703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1489AB2F-F628-EE09-FADB-EEEC3129FFF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89040"/>
            <a:ext cx="11520000" cy="1809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C2E2979-EC54-253A-961A-39D93FE57F34}"/>
              </a:ext>
            </a:extLst>
          </p:cNvPr>
          <p:cNvSpPr/>
          <p:nvPr/>
        </p:nvSpPr>
        <p:spPr bwMode="white">
          <a:xfrm>
            <a:off x="8014611" y="3884255"/>
            <a:ext cx="2580099" cy="361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96AA1E4-5BBB-534C-C702-53833413BFFA}"/>
              </a:ext>
            </a:extLst>
          </p:cNvPr>
          <p:cNvSpPr/>
          <p:nvPr/>
        </p:nvSpPr>
        <p:spPr bwMode="white">
          <a:xfrm>
            <a:off x="2026115" y="4569808"/>
            <a:ext cx="399867" cy="342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D776E04-7174-D48A-3398-F290E429B6B0}"/>
              </a:ext>
            </a:extLst>
          </p:cNvPr>
          <p:cNvSpPr/>
          <p:nvPr/>
        </p:nvSpPr>
        <p:spPr bwMode="white">
          <a:xfrm>
            <a:off x="3863603" y="4569808"/>
            <a:ext cx="771173" cy="342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DD7EE70-2B17-2510-5F97-C718559E0585}"/>
              </a:ext>
            </a:extLst>
          </p:cNvPr>
          <p:cNvSpPr/>
          <p:nvPr/>
        </p:nvSpPr>
        <p:spPr bwMode="white">
          <a:xfrm>
            <a:off x="5881983" y="4569808"/>
            <a:ext cx="771173" cy="342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4037605-0A5E-54F9-2858-A3F0E314FA38}"/>
              </a:ext>
            </a:extLst>
          </p:cNvPr>
          <p:cNvSpPr/>
          <p:nvPr/>
        </p:nvSpPr>
        <p:spPr bwMode="white">
          <a:xfrm>
            <a:off x="2026115" y="5207753"/>
            <a:ext cx="399867" cy="342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541AEB0-8AC6-9157-1BCE-5320EFB96A15}"/>
              </a:ext>
            </a:extLst>
          </p:cNvPr>
          <p:cNvSpPr/>
          <p:nvPr/>
        </p:nvSpPr>
        <p:spPr bwMode="white">
          <a:xfrm>
            <a:off x="4044495" y="5207753"/>
            <a:ext cx="771173" cy="342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298B4C1E-69D9-544A-4698-0551A891668B}"/>
              </a:ext>
            </a:extLst>
          </p:cNvPr>
          <p:cNvSpPr/>
          <p:nvPr/>
        </p:nvSpPr>
        <p:spPr bwMode="white">
          <a:xfrm>
            <a:off x="6062876" y="5207753"/>
            <a:ext cx="771173" cy="342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08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2023-11-22T06:51:54Z</dcterms:created>
  <dcterms:modified xsi:type="dcterms:W3CDTF">2023-11-25T02:19:37Z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