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2492896"/>
            <a:ext cx="3943350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763888"/>
            <a:ext cx="45720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AEDC92-5B9A-9E34-3E82-2B38F482CC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5AF5F41-558C-9319-7986-71DDB69395B9}"/>
              </a:ext>
            </a:extLst>
          </p:cNvPr>
          <p:cNvSpPr/>
          <p:nvPr/>
        </p:nvSpPr>
        <p:spPr bwMode="white">
          <a:xfrm>
            <a:off x="4034975" y="3078621"/>
            <a:ext cx="399867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393744-3528-A9A6-C255-27A015369984}"/>
              </a:ext>
            </a:extLst>
          </p:cNvPr>
          <p:cNvSpPr/>
          <p:nvPr/>
        </p:nvSpPr>
        <p:spPr bwMode="white">
          <a:xfrm>
            <a:off x="10052033" y="3078621"/>
            <a:ext cx="247537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1DB5CF-A7E8-AA51-D176-BB9099D06DCB}"/>
              </a:ext>
            </a:extLst>
          </p:cNvPr>
          <p:cNvSpPr/>
          <p:nvPr/>
        </p:nvSpPr>
        <p:spPr bwMode="white">
          <a:xfrm>
            <a:off x="3025785" y="3650962"/>
            <a:ext cx="161851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D393D5-CDD3-9D33-7114-B9561B37F63D}"/>
              </a:ext>
            </a:extLst>
          </p:cNvPr>
          <p:cNvSpPr/>
          <p:nvPr/>
        </p:nvSpPr>
        <p:spPr bwMode="white">
          <a:xfrm>
            <a:off x="8490644" y="3650962"/>
            <a:ext cx="428429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800864-7B3F-D553-401B-F71F4625A8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0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E4CE46-F679-4DA9-13DC-426BCB810276}"/>
              </a:ext>
            </a:extLst>
          </p:cNvPr>
          <p:cNvSpPr/>
          <p:nvPr/>
        </p:nvSpPr>
        <p:spPr bwMode="white">
          <a:xfrm>
            <a:off x="3025785" y="1103425"/>
            <a:ext cx="238016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E90315-6DA6-CBC8-EDC5-F358E7EC7466}"/>
              </a:ext>
            </a:extLst>
          </p:cNvPr>
          <p:cNvSpPr/>
          <p:nvPr/>
        </p:nvSpPr>
        <p:spPr bwMode="white">
          <a:xfrm>
            <a:off x="8347834" y="1103425"/>
            <a:ext cx="428429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AD36F9-F0B2-9393-A081-2FD404E92BC7}"/>
              </a:ext>
            </a:extLst>
          </p:cNvPr>
          <p:cNvSpPr/>
          <p:nvPr/>
        </p:nvSpPr>
        <p:spPr bwMode="white">
          <a:xfrm>
            <a:off x="3140033" y="1684822"/>
            <a:ext cx="399867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EA4495-8B48-F02E-6312-868B3B29342A}"/>
              </a:ext>
            </a:extLst>
          </p:cNvPr>
          <p:cNvSpPr/>
          <p:nvPr/>
        </p:nvSpPr>
        <p:spPr bwMode="white">
          <a:xfrm>
            <a:off x="9461752" y="1684822"/>
            <a:ext cx="428429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F586EF1-6CDF-98DA-3CB5-714963532965}"/>
              </a:ext>
            </a:extLst>
          </p:cNvPr>
          <p:cNvSpPr/>
          <p:nvPr/>
        </p:nvSpPr>
        <p:spPr bwMode="white">
          <a:xfrm>
            <a:off x="2130842" y="3085892"/>
            <a:ext cx="390347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FEA4A83-ECC1-B51C-A0B4-37E0F8D7121B}"/>
              </a:ext>
            </a:extLst>
          </p:cNvPr>
          <p:cNvSpPr/>
          <p:nvPr/>
        </p:nvSpPr>
        <p:spPr bwMode="white">
          <a:xfrm>
            <a:off x="5710611" y="3085892"/>
            <a:ext cx="390347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4939CFD-1A9D-505C-8A51-30D37D4D76D9}"/>
              </a:ext>
            </a:extLst>
          </p:cNvPr>
          <p:cNvSpPr/>
          <p:nvPr/>
        </p:nvSpPr>
        <p:spPr bwMode="white">
          <a:xfrm>
            <a:off x="9109487" y="3095423"/>
            <a:ext cx="390347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E475B73-90BF-C9C4-8BDF-19689C14BD22}"/>
              </a:ext>
            </a:extLst>
          </p:cNvPr>
          <p:cNvSpPr/>
          <p:nvPr/>
        </p:nvSpPr>
        <p:spPr bwMode="white">
          <a:xfrm>
            <a:off x="2130842" y="3838849"/>
            <a:ext cx="399867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B6CA102-3D2E-AF95-C59D-2C62F91CECC6}"/>
              </a:ext>
            </a:extLst>
          </p:cNvPr>
          <p:cNvSpPr/>
          <p:nvPr/>
        </p:nvSpPr>
        <p:spPr bwMode="white">
          <a:xfrm>
            <a:off x="5710611" y="3838849"/>
            <a:ext cx="399867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E9035C1-510C-0741-E2FB-B366526EDD8C}"/>
              </a:ext>
            </a:extLst>
          </p:cNvPr>
          <p:cNvSpPr/>
          <p:nvPr/>
        </p:nvSpPr>
        <p:spPr bwMode="white">
          <a:xfrm>
            <a:off x="9471272" y="3829318"/>
            <a:ext cx="390347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94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7FDB33-2C6A-7654-216F-B70B824D89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7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5320AC-CE2D-33F2-7EE3-3B971697EC93}"/>
              </a:ext>
            </a:extLst>
          </p:cNvPr>
          <p:cNvSpPr/>
          <p:nvPr/>
        </p:nvSpPr>
        <p:spPr bwMode="white">
          <a:xfrm>
            <a:off x="2425983" y="1693557"/>
            <a:ext cx="4027239" cy="583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83" y="3068958"/>
            <a:ext cx="3742025" cy="1117287"/>
          </a:xfrm>
          <a:prstGeom prst="rect">
            <a:avLst/>
          </a:prstGeom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76C309D-85A4-4133-B432-225E201EC9D9}"/>
              </a:ext>
            </a:extLst>
          </p:cNvPr>
          <p:cNvSpPr/>
          <p:nvPr/>
        </p:nvSpPr>
        <p:spPr bwMode="white">
          <a:xfrm>
            <a:off x="2401984" y="2943525"/>
            <a:ext cx="3910040" cy="1368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7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FA570C-D6D8-6591-A6AC-72C734B044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9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AB8B29D-72BD-8661-26E5-3B6C5CFE940B}"/>
              </a:ext>
            </a:extLst>
          </p:cNvPr>
          <p:cNvSpPr/>
          <p:nvPr/>
        </p:nvSpPr>
        <p:spPr bwMode="white">
          <a:xfrm>
            <a:off x="1930909" y="2348879"/>
            <a:ext cx="6757379" cy="1592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1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