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68885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45421"/>
            <a:ext cx="82296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CC22F-F0D6-AC31-DC7E-981801DB8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8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3A1DEE-F3B5-506F-019F-ACCCCEEAA6D4}"/>
              </a:ext>
            </a:extLst>
          </p:cNvPr>
          <p:cNvSpPr/>
          <p:nvPr/>
        </p:nvSpPr>
        <p:spPr bwMode="white">
          <a:xfrm>
            <a:off x="3111471" y="1877391"/>
            <a:ext cx="24753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45E53F-8AD8-EB18-DEFF-E0A201B63CA2}"/>
              </a:ext>
            </a:extLst>
          </p:cNvPr>
          <p:cNvSpPr/>
          <p:nvPr/>
        </p:nvSpPr>
        <p:spPr bwMode="white">
          <a:xfrm>
            <a:off x="5129851" y="1877391"/>
            <a:ext cx="24753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73AF6E-20AA-1430-91E7-2A6D132AC1DF}"/>
              </a:ext>
            </a:extLst>
          </p:cNvPr>
          <p:cNvSpPr/>
          <p:nvPr/>
        </p:nvSpPr>
        <p:spPr bwMode="white">
          <a:xfrm>
            <a:off x="7348165" y="1886935"/>
            <a:ext cx="228495" cy="25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F2E551-1BAD-82F4-EE5B-CCE8B2532ED0}"/>
              </a:ext>
            </a:extLst>
          </p:cNvPr>
          <p:cNvSpPr/>
          <p:nvPr/>
        </p:nvSpPr>
        <p:spPr bwMode="white">
          <a:xfrm>
            <a:off x="3482776" y="2478622"/>
            <a:ext cx="238016" cy="25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2890F1-4A29-8FC0-8EAE-4F1E00488F2C}"/>
              </a:ext>
            </a:extLst>
          </p:cNvPr>
          <p:cNvSpPr/>
          <p:nvPr/>
        </p:nvSpPr>
        <p:spPr bwMode="white">
          <a:xfrm>
            <a:off x="6338975" y="2430905"/>
            <a:ext cx="409388" cy="35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5DC902-ACEC-72DF-BDAD-B2E1E4AEB27A}"/>
              </a:ext>
            </a:extLst>
          </p:cNvPr>
          <p:cNvSpPr/>
          <p:nvPr/>
        </p:nvSpPr>
        <p:spPr bwMode="white">
          <a:xfrm>
            <a:off x="10566148" y="3060766"/>
            <a:ext cx="599801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2FCC14-FABC-7F35-3139-473C5DFEDB1C}"/>
              </a:ext>
            </a:extLst>
          </p:cNvPr>
          <p:cNvSpPr/>
          <p:nvPr/>
        </p:nvSpPr>
        <p:spPr bwMode="white">
          <a:xfrm>
            <a:off x="5063206" y="3623823"/>
            <a:ext cx="399867" cy="32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882652-D5B2-5DDF-1966-44740063B3B5}"/>
              </a:ext>
            </a:extLst>
          </p:cNvPr>
          <p:cNvSpPr/>
          <p:nvPr/>
        </p:nvSpPr>
        <p:spPr bwMode="white">
          <a:xfrm>
            <a:off x="9737851" y="3747887"/>
            <a:ext cx="409389" cy="4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96E15E-181F-B422-D836-124B0BA6D5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DF1113-085C-2200-F3FE-A345492162D0}"/>
              </a:ext>
            </a:extLst>
          </p:cNvPr>
          <p:cNvSpPr/>
          <p:nvPr/>
        </p:nvSpPr>
        <p:spPr bwMode="white">
          <a:xfrm>
            <a:off x="2692561" y="2201695"/>
            <a:ext cx="695008" cy="51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ED7B6A-A938-A8D2-0675-EE42B928F549}"/>
              </a:ext>
            </a:extLst>
          </p:cNvPr>
          <p:cNvSpPr/>
          <p:nvPr/>
        </p:nvSpPr>
        <p:spPr bwMode="white">
          <a:xfrm>
            <a:off x="6586512" y="2392544"/>
            <a:ext cx="152330" cy="1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4955E4C-A18C-7075-BAEF-C9FBE7F3D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8"/>
          <a:stretch/>
        </p:blipFill>
        <p:spPr>
          <a:xfrm>
            <a:off x="826512" y="3547012"/>
            <a:ext cx="10094024" cy="225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38BC68-7A63-C503-328D-BE775863371C}"/>
              </a:ext>
            </a:extLst>
          </p:cNvPr>
          <p:cNvSpPr/>
          <p:nvPr/>
        </p:nvSpPr>
        <p:spPr bwMode="white">
          <a:xfrm>
            <a:off x="7167272" y="5062042"/>
            <a:ext cx="2684826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D9D93B-59A0-6BB4-171A-2547CC46CE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013EAD-0C97-C0ED-58AC-2992B78554B8}"/>
              </a:ext>
            </a:extLst>
          </p:cNvPr>
          <p:cNvSpPr/>
          <p:nvPr/>
        </p:nvSpPr>
        <p:spPr bwMode="white">
          <a:xfrm>
            <a:off x="2721123" y="1132359"/>
            <a:ext cx="599801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B30213-7E3F-15BD-4376-F903AD346387}"/>
              </a:ext>
            </a:extLst>
          </p:cNvPr>
          <p:cNvSpPr/>
          <p:nvPr/>
        </p:nvSpPr>
        <p:spPr bwMode="white">
          <a:xfrm>
            <a:off x="6396099" y="1132359"/>
            <a:ext cx="609322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92C6CB-E751-84BD-CEBA-4EDB2B5F1793}"/>
              </a:ext>
            </a:extLst>
          </p:cNvPr>
          <p:cNvSpPr/>
          <p:nvPr/>
        </p:nvSpPr>
        <p:spPr bwMode="white">
          <a:xfrm>
            <a:off x="10071074" y="1132359"/>
            <a:ext cx="609321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E21911-5F3D-17E9-2520-D89F85A69FD1}"/>
              </a:ext>
            </a:extLst>
          </p:cNvPr>
          <p:cNvSpPr/>
          <p:nvPr/>
        </p:nvSpPr>
        <p:spPr bwMode="white">
          <a:xfrm>
            <a:off x="2721123" y="1723547"/>
            <a:ext cx="599801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B18C46-7674-BEFA-DE64-15786E151677}"/>
              </a:ext>
            </a:extLst>
          </p:cNvPr>
          <p:cNvSpPr/>
          <p:nvPr/>
        </p:nvSpPr>
        <p:spPr bwMode="white">
          <a:xfrm>
            <a:off x="6396099" y="1723547"/>
            <a:ext cx="609322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AB675D-1B3B-CE71-07BD-7B2733E6D679}"/>
              </a:ext>
            </a:extLst>
          </p:cNvPr>
          <p:cNvSpPr/>
          <p:nvPr/>
        </p:nvSpPr>
        <p:spPr bwMode="white">
          <a:xfrm>
            <a:off x="10080595" y="1723547"/>
            <a:ext cx="599801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B5D365-1388-818F-0303-DEEE83E8DBCD}"/>
              </a:ext>
            </a:extLst>
          </p:cNvPr>
          <p:cNvSpPr/>
          <p:nvPr/>
        </p:nvSpPr>
        <p:spPr bwMode="white">
          <a:xfrm>
            <a:off x="2902016" y="2324271"/>
            <a:ext cx="418909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FCAD3F-6A88-365C-5273-F362D6CBCBA0}"/>
              </a:ext>
            </a:extLst>
          </p:cNvPr>
          <p:cNvSpPr/>
          <p:nvPr/>
        </p:nvSpPr>
        <p:spPr bwMode="white">
          <a:xfrm>
            <a:off x="6576991" y="2324271"/>
            <a:ext cx="428429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BB766E-D2F0-C814-AFF3-F96C22DECEC2}"/>
              </a:ext>
            </a:extLst>
          </p:cNvPr>
          <p:cNvSpPr/>
          <p:nvPr/>
        </p:nvSpPr>
        <p:spPr bwMode="white">
          <a:xfrm>
            <a:off x="10251966" y="2324271"/>
            <a:ext cx="428429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6" y="359999"/>
            <a:ext cx="11447997" cy="3980175"/>
          </a:xfrm>
          <a:prstGeom prst="rect">
            <a:avLst/>
          </a:prstGeom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B1134E7-E384-7A45-B91D-3DD83A41DB5A}"/>
              </a:ext>
            </a:extLst>
          </p:cNvPr>
          <p:cNvSpPr/>
          <p:nvPr/>
        </p:nvSpPr>
        <p:spPr bwMode="white">
          <a:xfrm>
            <a:off x="1416793" y="3176756"/>
            <a:ext cx="295140" cy="34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FA66571-8173-CEFC-309A-9809E15154DA}"/>
              </a:ext>
            </a:extLst>
          </p:cNvPr>
          <p:cNvSpPr/>
          <p:nvPr/>
        </p:nvSpPr>
        <p:spPr bwMode="white">
          <a:xfrm>
            <a:off x="4292033" y="3176755"/>
            <a:ext cx="704528" cy="34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C377B67-3C7F-47AD-86D7-C86EBAE35139}"/>
              </a:ext>
            </a:extLst>
          </p:cNvPr>
          <p:cNvSpPr/>
          <p:nvPr/>
        </p:nvSpPr>
        <p:spPr bwMode="white">
          <a:xfrm>
            <a:off x="7176792" y="3284983"/>
            <a:ext cx="1079447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36AC821-C898-D3AC-EC24-04C08C0E3D86}"/>
              </a:ext>
            </a:extLst>
          </p:cNvPr>
          <p:cNvSpPr/>
          <p:nvPr/>
        </p:nvSpPr>
        <p:spPr bwMode="white">
          <a:xfrm>
            <a:off x="10061553" y="3367492"/>
            <a:ext cx="1094876" cy="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8C58555-6CC3-A2D1-98C7-AF9195E064A9}"/>
              </a:ext>
            </a:extLst>
          </p:cNvPr>
          <p:cNvSpPr/>
          <p:nvPr/>
        </p:nvSpPr>
        <p:spPr bwMode="white">
          <a:xfrm>
            <a:off x="1483438" y="3933056"/>
            <a:ext cx="628363" cy="39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C8D2076-962D-C6C3-4355-9940C2990BFC}"/>
              </a:ext>
            </a:extLst>
          </p:cNvPr>
          <p:cNvSpPr/>
          <p:nvPr/>
        </p:nvSpPr>
        <p:spPr bwMode="white">
          <a:xfrm>
            <a:off x="4368198" y="3933056"/>
            <a:ext cx="618842" cy="39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AA75390F-B70C-4E10-162A-99051D49E948}"/>
              </a:ext>
            </a:extLst>
          </p:cNvPr>
          <p:cNvSpPr/>
          <p:nvPr/>
        </p:nvSpPr>
        <p:spPr bwMode="white">
          <a:xfrm>
            <a:off x="7243438" y="3933056"/>
            <a:ext cx="580760" cy="39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2728469-13E4-4A31-9EAC-975E2B505F7F}"/>
              </a:ext>
            </a:extLst>
          </p:cNvPr>
          <p:cNvSpPr/>
          <p:nvPr/>
        </p:nvSpPr>
        <p:spPr bwMode="white">
          <a:xfrm>
            <a:off x="10147239" y="3933056"/>
            <a:ext cx="552198" cy="384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9766003-7E16-A8CE-64BC-D72832477A2A}"/>
              </a:ext>
            </a:extLst>
          </p:cNvPr>
          <p:cNvSpPr/>
          <p:nvPr/>
        </p:nvSpPr>
        <p:spPr bwMode="white">
          <a:xfrm>
            <a:off x="5444033" y="1772816"/>
            <a:ext cx="2208793" cy="42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8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