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57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492896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3789040"/>
            <a:ext cx="455295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F0BB48-A338-5FA0-E67D-F5CB8CE157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1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68A555-5A67-752C-A651-A667D28205AF}"/>
              </a:ext>
            </a:extLst>
          </p:cNvPr>
          <p:cNvSpPr/>
          <p:nvPr/>
        </p:nvSpPr>
        <p:spPr bwMode="white">
          <a:xfrm>
            <a:off x="3692231" y="1721533"/>
            <a:ext cx="952066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6B4520-9497-5D80-D93B-DB1B15DB9B78}"/>
              </a:ext>
            </a:extLst>
          </p:cNvPr>
          <p:cNvSpPr/>
          <p:nvPr/>
        </p:nvSpPr>
        <p:spPr bwMode="white">
          <a:xfrm>
            <a:off x="7814677" y="1702491"/>
            <a:ext cx="399867" cy="333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72BD1D-B296-EF08-D139-64D40ABCF286}"/>
              </a:ext>
            </a:extLst>
          </p:cNvPr>
          <p:cNvSpPr/>
          <p:nvPr/>
        </p:nvSpPr>
        <p:spPr bwMode="white">
          <a:xfrm>
            <a:off x="6091438" y="2283285"/>
            <a:ext cx="799735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6C2B84-E20F-ADFA-F2E9-E77273E9B674}"/>
              </a:ext>
            </a:extLst>
          </p:cNvPr>
          <p:cNvSpPr/>
          <p:nvPr/>
        </p:nvSpPr>
        <p:spPr bwMode="white">
          <a:xfrm>
            <a:off x="8376396" y="2245200"/>
            <a:ext cx="1875570" cy="361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5F77BE1-2FE6-BE48-02AD-B22C929FDD7D}"/>
              </a:ext>
            </a:extLst>
          </p:cNvPr>
          <p:cNvSpPr/>
          <p:nvPr/>
        </p:nvSpPr>
        <p:spPr bwMode="white">
          <a:xfrm>
            <a:off x="3130512" y="2816473"/>
            <a:ext cx="409388" cy="342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97359D3-F4F8-5D52-15B1-E215F31F5BA3}"/>
              </a:ext>
            </a:extLst>
          </p:cNvPr>
          <p:cNvSpPr/>
          <p:nvPr/>
        </p:nvSpPr>
        <p:spPr bwMode="white">
          <a:xfrm>
            <a:off x="5329785" y="2940248"/>
            <a:ext cx="409388" cy="5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F23E2E3-03DD-F0B5-9A1F-515D2D20C8CD}"/>
              </a:ext>
            </a:extLst>
          </p:cNvPr>
          <p:cNvSpPr/>
          <p:nvPr/>
        </p:nvSpPr>
        <p:spPr bwMode="white">
          <a:xfrm>
            <a:off x="8443041" y="2845036"/>
            <a:ext cx="790214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735139B9-87E9-5CD3-81DE-2C1D8E94D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"/>
          <a:stretch/>
        </p:blipFill>
        <p:spPr>
          <a:xfrm>
            <a:off x="839416" y="3316122"/>
            <a:ext cx="11089232" cy="269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4D21B79-1744-3903-6143-DA80CC941D82}"/>
              </a:ext>
            </a:extLst>
          </p:cNvPr>
          <p:cNvSpPr/>
          <p:nvPr/>
        </p:nvSpPr>
        <p:spPr bwMode="white">
          <a:xfrm>
            <a:off x="2229432" y="4211258"/>
            <a:ext cx="390347" cy="27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EDECD28-A956-E833-0C37-298CEF3C1E5F}"/>
              </a:ext>
            </a:extLst>
          </p:cNvPr>
          <p:cNvSpPr/>
          <p:nvPr/>
        </p:nvSpPr>
        <p:spPr bwMode="white">
          <a:xfrm>
            <a:off x="4790490" y="4211258"/>
            <a:ext cx="399867" cy="27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E89453E-04ED-D561-A8D4-2A5154026646}"/>
              </a:ext>
            </a:extLst>
          </p:cNvPr>
          <p:cNvSpPr/>
          <p:nvPr/>
        </p:nvSpPr>
        <p:spPr bwMode="white">
          <a:xfrm>
            <a:off x="7361068" y="4211258"/>
            <a:ext cx="399867" cy="27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1181209-6551-6C09-0599-43470CAC15DE}"/>
              </a:ext>
            </a:extLst>
          </p:cNvPr>
          <p:cNvSpPr/>
          <p:nvPr/>
        </p:nvSpPr>
        <p:spPr bwMode="white">
          <a:xfrm>
            <a:off x="10112539" y="4211258"/>
            <a:ext cx="399867" cy="27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B05F950-0B24-91F7-5B45-54786E54B099}"/>
              </a:ext>
            </a:extLst>
          </p:cNvPr>
          <p:cNvSpPr/>
          <p:nvPr/>
        </p:nvSpPr>
        <p:spPr bwMode="white">
          <a:xfrm>
            <a:off x="5580705" y="4887371"/>
            <a:ext cx="238016" cy="25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EFA58A4-FBDD-B18E-D102-171E6ED273AC}"/>
              </a:ext>
            </a:extLst>
          </p:cNvPr>
          <p:cNvSpPr/>
          <p:nvPr/>
        </p:nvSpPr>
        <p:spPr bwMode="white">
          <a:xfrm>
            <a:off x="2115184" y="5506348"/>
            <a:ext cx="238016" cy="26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23E4A77-5C0D-E880-E867-41C0765FD535}"/>
              </a:ext>
            </a:extLst>
          </p:cNvPr>
          <p:cNvSpPr/>
          <p:nvPr/>
        </p:nvSpPr>
        <p:spPr bwMode="white">
          <a:xfrm>
            <a:off x="6113862" y="5506348"/>
            <a:ext cx="247537" cy="26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0D6A6B-C56D-922D-E652-B61EB08B51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277B60-6A98-CDE3-8972-D91E4A42F118}"/>
              </a:ext>
            </a:extLst>
          </p:cNvPr>
          <p:cNvSpPr/>
          <p:nvPr/>
        </p:nvSpPr>
        <p:spPr bwMode="white">
          <a:xfrm>
            <a:off x="1997553" y="2839780"/>
            <a:ext cx="752132" cy="25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61F957-A1D7-6659-5DE6-3EECBBEF5AE5}"/>
              </a:ext>
            </a:extLst>
          </p:cNvPr>
          <p:cNvSpPr/>
          <p:nvPr/>
        </p:nvSpPr>
        <p:spPr bwMode="white">
          <a:xfrm>
            <a:off x="4415801" y="2839780"/>
            <a:ext cx="742611" cy="25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958D39-217A-E41E-FCE6-BB8671278BB6}"/>
              </a:ext>
            </a:extLst>
          </p:cNvPr>
          <p:cNvSpPr/>
          <p:nvPr/>
        </p:nvSpPr>
        <p:spPr bwMode="white">
          <a:xfrm>
            <a:off x="6853090" y="2839780"/>
            <a:ext cx="723570" cy="25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E134C8-F700-D7C4-4E04-3F58E06524A6}"/>
              </a:ext>
            </a:extLst>
          </p:cNvPr>
          <p:cNvSpPr/>
          <p:nvPr/>
        </p:nvSpPr>
        <p:spPr bwMode="white">
          <a:xfrm>
            <a:off x="9271338" y="2839780"/>
            <a:ext cx="723570" cy="25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ACDA6940-5787-57F5-27E2-0887A369C1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/>
        </p:blipFill>
        <p:spPr>
          <a:xfrm>
            <a:off x="839416" y="3936606"/>
            <a:ext cx="11161240" cy="2245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6ABAE7D-7B3B-53DE-B32D-85E99A7D061E}"/>
              </a:ext>
            </a:extLst>
          </p:cNvPr>
          <p:cNvSpPr/>
          <p:nvPr/>
        </p:nvSpPr>
        <p:spPr bwMode="white">
          <a:xfrm>
            <a:off x="1477300" y="5112054"/>
            <a:ext cx="4817454" cy="36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58E836F-02F8-D7B4-8ACC-7F2C253644BC}"/>
              </a:ext>
            </a:extLst>
          </p:cNvPr>
          <p:cNvSpPr/>
          <p:nvPr/>
        </p:nvSpPr>
        <p:spPr bwMode="white">
          <a:xfrm>
            <a:off x="4590556" y="5714113"/>
            <a:ext cx="790214" cy="26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9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93FBC5-94B1-7F12-B3A1-4D01BEF0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D21CE4-1909-7AEC-BFE1-FE658CFDB226}"/>
              </a:ext>
            </a:extLst>
          </p:cNvPr>
          <p:cNvSpPr/>
          <p:nvPr/>
        </p:nvSpPr>
        <p:spPr bwMode="white">
          <a:xfrm>
            <a:off x="5053685" y="1807433"/>
            <a:ext cx="3541685" cy="314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98A154-D9E9-433E-690B-61034CAE7D78}"/>
              </a:ext>
            </a:extLst>
          </p:cNvPr>
          <p:cNvSpPr/>
          <p:nvPr/>
        </p:nvSpPr>
        <p:spPr bwMode="white">
          <a:xfrm>
            <a:off x="4130181" y="2369266"/>
            <a:ext cx="3541685" cy="314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6FA61E-F3F0-4608-5F47-5E9022BD4985}"/>
              </a:ext>
            </a:extLst>
          </p:cNvPr>
          <p:cNvSpPr/>
          <p:nvPr/>
        </p:nvSpPr>
        <p:spPr bwMode="white">
          <a:xfrm>
            <a:off x="4768066" y="2931098"/>
            <a:ext cx="790214" cy="2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8B8E6CC5-B14C-8BD7-A243-27EA9FC0C9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54432"/>
            <a:ext cx="11520000" cy="1039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8FBFC9-E11E-1024-4F48-F4D9ADD79C55}"/>
              </a:ext>
            </a:extLst>
          </p:cNvPr>
          <p:cNvSpPr/>
          <p:nvPr/>
        </p:nvSpPr>
        <p:spPr bwMode="white">
          <a:xfrm>
            <a:off x="4596694" y="4150752"/>
            <a:ext cx="799735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952D875-7CFF-22FF-5020-691CD948D816}"/>
              </a:ext>
            </a:extLst>
          </p:cNvPr>
          <p:cNvSpPr/>
          <p:nvPr/>
        </p:nvSpPr>
        <p:spPr bwMode="white">
          <a:xfrm>
            <a:off x="7386247" y="4150752"/>
            <a:ext cx="771173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3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