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725" y="2492896"/>
            <a:ext cx="5162550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762" y="3754363"/>
            <a:ext cx="4562475" cy="466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A43F07-09E7-2D2A-9B58-EABB4CCE164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7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EB1EF5-A270-2D9E-B8B0-7744863C6EE4}"/>
              </a:ext>
            </a:extLst>
          </p:cNvPr>
          <p:cNvSpPr/>
          <p:nvPr/>
        </p:nvSpPr>
        <p:spPr bwMode="white">
          <a:xfrm>
            <a:off x="2949619" y="1055234"/>
            <a:ext cx="390347" cy="314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46D10E-3A59-870D-EDE1-101D38DEBB3A}"/>
              </a:ext>
            </a:extLst>
          </p:cNvPr>
          <p:cNvSpPr/>
          <p:nvPr/>
        </p:nvSpPr>
        <p:spPr bwMode="white">
          <a:xfrm>
            <a:off x="7605223" y="1045710"/>
            <a:ext cx="409389" cy="342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F108D08-78CB-1028-6FBD-CD3A7240B56B}"/>
              </a:ext>
            </a:extLst>
          </p:cNvPr>
          <p:cNvSpPr/>
          <p:nvPr/>
        </p:nvSpPr>
        <p:spPr bwMode="white">
          <a:xfrm>
            <a:off x="10689917" y="1064757"/>
            <a:ext cx="238016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6987374-8B18-AFB7-7830-4C15B37F220D}"/>
              </a:ext>
            </a:extLst>
          </p:cNvPr>
          <p:cNvSpPr/>
          <p:nvPr/>
        </p:nvSpPr>
        <p:spPr bwMode="white">
          <a:xfrm>
            <a:off x="1750016" y="1598088"/>
            <a:ext cx="399867" cy="3428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44243DD-C0A8-4203-2541-A7963DA43041}"/>
              </a:ext>
            </a:extLst>
          </p:cNvPr>
          <p:cNvSpPr/>
          <p:nvPr/>
        </p:nvSpPr>
        <p:spPr bwMode="white">
          <a:xfrm>
            <a:off x="5615404" y="1588564"/>
            <a:ext cx="399867" cy="3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2E16A28-16C6-8CA5-5DE2-C30F6D805CBC}"/>
              </a:ext>
            </a:extLst>
          </p:cNvPr>
          <p:cNvSpPr/>
          <p:nvPr/>
        </p:nvSpPr>
        <p:spPr bwMode="white">
          <a:xfrm>
            <a:off x="8623933" y="1626659"/>
            <a:ext cx="247537" cy="266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4C1D55B-DC58-C846-3223-6DB3B334882A}"/>
              </a:ext>
            </a:extLst>
          </p:cNvPr>
          <p:cNvSpPr/>
          <p:nvPr/>
        </p:nvSpPr>
        <p:spPr bwMode="white">
          <a:xfrm>
            <a:off x="4672859" y="2731414"/>
            <a:ext cx="809256" cy="2761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D1920F86-B9CC-5DBE-7B8A-38564BF4CCFC}"/>
              </a:ext>
            </a:extLst>
          </p:cNvPr>
          <p:cNvSpPr/>
          <p:nvPr/>
        </p:nvSpPr>
        <p:spPr bwMode="white">
          <a:xfrm>
            <a:off x="7081586" y="2702843"/>
            <a:ext cx="1504264" cy="352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C4121A86-39E2-17AB-134C-4C5A82D05F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4"/>
          <a:stretch/>
        </p:blipFill>
        <p:spPr>
          <a:xfrm>
            <a:off x="839416" y="3217126"/>
            <a:ext cx="11161240" cy="2757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59E4FD9-8CBD-95CE-058F-0B258AFCEA83}"/>
              </a:ext>
            </a:extLst>
          </p:cNvPr>
          <p:cNvSpPr/>
          <p:nvPr/>
        </p:nvSpPr>
        <p:spPr bwMode="white">
          <a:xfrm>
            <a:off x="4961862" y="3846824"/>
            <a:ext cx="790214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2F69EE3-9831-71E3-4729-569C0562E270}"/>
              </a:ext>
            </a:extLst>
          </p:cNvPr>
          <p:cNvSpPr/>
          <p:nvPr/>
        </p:nvSpPr>
        <p:spPr bwMode="white">
          <a:xfrm>
            <a:off x="6608936" y="3846824"/>
            <a:ext cx="790214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06C8676-147D-1B03-6038-188596EDD000}"/>
              </a:ext>
            </a:extLst>
          </p:cNvPr>
          <p:cNvSpPr/>
          <p:nvPr/>
        </p:nvSpPr>
        <p:spPr bwMode="white">
          <a:xfrm>
            <a:off x="8256011" y="3846824"/>
            <a:ext cx="799735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BBB743EC-6B81-2E79-3274-F5885EA3C401}"/>
              </a:ext>
            </a:extLst>
          </p:cNvPr>
          <p:cNvSpPr/>
          <p:nvPr/>
        </p:nvSpPr>
        <p:spPr bwMode="white">
          <a:xfrm>
            <a:off x="4961862" y="4400195"/>
            <a:ext cx="790214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3EFCA170-F60A-0D05-20C2-D593278AB5DF}"/>
              </a:ext>
            </a:extLst>
          </p:cNvPr>
          <p:cNvSpPr/>
          <p:nvPr/>
        </p:nvSpPr>
        <p:spPr bwMode="white">
          <a:xfrm>
            <a:off x="6618457" y="4400195"/>
            <a:ext cx="780694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C7237668-6274-69A9-F41A-4D0379DE8467}"/>
              </a:ext>
            </a:extLst>
          </p:cNvPr>
          <p:cNvSpPr/>
          <p:nvPr/>
        </p:nvSpPr>
        <p:spPr bwMode="white">
          <a:xfrm>
            <a:off x="8265531" y="4400195"/>
            <a:ext cx="790213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>
            <a:extLst>
              <a:ext uri="{FF2B5EF4-FFF2-40B4-BE49-F238E27FC236}">
                <a16:creationId xmlns:a16="http://schemas.microsoft.com/office/drawing/2014/main" id="{84A8F243-D114-AC8E-EFA9-9837F80CE996}"/>
              </a:ext>
            </a:extLst>
          </p:cNvPr>
          <p:cNvSpPr/>
          <p:nvPr/>
        </p:nvSpPr>
        <p:spPr bwMode="white">
          <a:xfrm>
            <a:off x="6466126" y="4963106"/>
            <a:ext cx="238016" cy="2671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52272D13-70AE-943D-A727-6267D095F071}"/>
              </a:ext>
            </a:extLst>
          </p:cNvPr>
          <p:cNvSpPr/>
          <p:nvPr/>
        </p:nvSpPr>
        <p:spPr bwMode="white">
          <a:xfrm>
            <a:off x="6980242" y="5506937"/>
            <a:ext cx="790214" cy="2766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A5F81FD-BFA9-E28E-CF51-ED5F37F202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008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9AA8C7-5EB9-966E-3AA4-910C1A46ECD4}"/>
              </a:ext>
            </a:extLst>
          </p:cNvPr>
          <p:cNvSpPr/>
          <p:nvPr/>
        </p:nvSpPr>
        <p:spPr bwMode="white">
          <a:xfrm>
            <a:off x="10394776" y="1026801"/>
            <a:ext cx="409389" cy="35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DFA2AA7-DCCA-AB7D-8E13-0AD2F2AF4C92}"/>
              </a:ext>
            </a:extLst>
          </p:cNvPr>
          <p:cNvSpPr/>
          <p:nvPr/>
        </p:nvSpPr>
        <p:spPr bwMode="white">
          <a:xfrm>
            <a:off x="10842247" y="2141312"/>
            <a:ext cx="409388" cy="35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3B7514D-B69D-6F6B-481E-D2375970A431}"/>
              </a:ext>
            </a:extLst>
          </p:cNvPr>
          <p:cNvSpPr/>
          <p:nvPr/>
        </p:nvSpPr>
        <p:spPr bwMode="white">
          <a:xfrm>
            <a:off x="6120000" y="3274874"/>
            <a:ext cx="418909" cy="352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03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29C03F-7B0D-65D2-E50A-452AF68A186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7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C828AB0-9719-A075-7A78-720A33F8F22C}"/>
              </a:ext>
            </a:extLst>
          </p:cNvPr>
          <p:cNvSpPr/>
          <p:nvPr/>
        </p:nvSpPr>
        <p:spPr bwMode="white">
          <a:xfrm>
            <a:off x="3244760" y="1313316"/>
            <a:ext cx="790214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F60CA7-BD15-7064-3731-7E97EAE62EBB}"/>
              </a:ext>
            </a:extLst>
          </p:cNvPr>
          <p:cNvSpPr/>
          <p:nvPr/>
        </p:nvSpPr>
        <p:spPr bwMode="white">
          <a:xfrm>
            <a:off x="6834049" y="1313316"/>
            <a:ext cx="609321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AD4375B-0C55-8572-2991-E60A4A11A686}"/>
              </a:ext>
            </a:extLst>
          </p:cNvPr>
          <p:cNvSpPr/>
          <p:nvPr/>
        </p:nvSpPr>
        <p:spPr bwMode="white">
          <a:xfrm>
            <a:off x="10071074" y="1313316"/>
            <a:ext cx="790213" cy="2669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B1221EE-94EA-A244-4CF6-F211D4F32FF9}"/>
              </a:ext>
            </a:extLst>
          </p:cNvPr>
          <p:cNvSpPr/>
          <p:nvPr/>
        </p:nvSpPr>
        <p:spPr bwMode="white">
          <a:xfrm>
            <a:off x="1654809" y="2628894"/>
            <a:ext cx="409388" cy="36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6F8BE9-BB27-4E1B-6FC7-8A045F952184}"/>
              </a:ext>
            </a:extLst>
          </p:cNvPr>
          <p:cNvSpPr/>
          <p:nvPr/>
        </p:nvSpPr>
        <p:spPr bwMode="white">
          <a:xfrm>
            <a:off x="4777586" y="2628894"/>
            <a:ext cx="409388" cy="362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D8A759E-101E-7DF7-2DE9-D62ED9781B86}"/>
              </a:ext>
            </a:extLst>
          </p:cNvPr>
          <p:cNvSpPr/>
          <p:nvPr/>
        </p:nvSpPr>
        <p:spPr bwMode="white">
          <a:xfrm>
            <a:off x="4977520" y="3191351"/>
            <a:ext cx="1123438" cy="352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2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764E36C-404D-CA03-2E0A-AD38E2769ED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408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E3E4BF-4489-A3CF-7E2D-9E04F9D5AC8D}"/>
              </a:ext>
            </a:extLst>
          </p:cNvPr>
          <p:cNvSpPr/>
          <p:nvPr/>
        </p:nvSpPr>
        <p:spPr bwMode="white">
          <a:xfrm>
            <a:off x="3111471" y="2409769"/>
            <a:ext cx="238016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7E118F1-DABB-F13F-5414-BE88E92B0348}"/>
              </a:ext>
            </a:extLst>
          </p:cNvPr>
          <p:cNvSpPr/>
          <p:nvPr/>
        </p:nvSpPr>
        <p:spPr bwMode="white">
          <a:xfrm>
            <a:off x="3654148" y="2409769"/>
            <a:ext cx="238016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7A1ACB8-245E-E52E-59F9-0C4FA846127E}"/>
              </a:ext>
            </a:extLst>
          </p:cNvPr>
          <p:cNvSpPr/>
          <p:nvPr/>
        </p:nvSpPr>
        <p:spPr bwMode="white">
          <a:xfrm>
            <a:off x="4406280" y="2419303"/>
            <a:ext cx="238016" cy="26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6B7DA0-D03E-4018-E542-B4302DEA65B9}"/>
              </a:ext>
            </a:extLst>
          </p:cNvPr>
          <p:cNvSpPr/>
          <p:nvPr/>
        </p:nvSpPr>
        <p:spPr bwMode="white">
          <a:xfrm>
            <a:off x="4939438" y="2409769"/>
            <a:ext cx="238016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474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7</cp:revision>
  <dcterms:created xsi:type="dcterms:W3CDTF">2023-11-22T06:51:54Z</dcterms:created>
  <dcterms:modified xsi:type="dcterms:W3CDTF">2023-11-25T02:17:06Z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