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5" r:id="rId6"/>
    <p:sldId id="264" r:id="rId7"/>
    <p:sldId id="263" r:id="rId8"/>
    <p:sldId id="261" r:id="rId9"/>
    <p:sldId id="257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5" y="2540893"/>
            <a:ext cx="51625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162" y="3773413"/>
            <a:ext cx="5019675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41" y="406907"/>
            <a:ext cx="10920135" cy="2371156"/>
          </a:xfrm>
          <a:prstGeom prst="rect">
            <a:avLst/>
          </a:prstGeom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2CF4529-FB1A-8713-624D-EBE5226EA8B0}"/>
              </a:ext>
            </a:extLst>
          </p:cNvPr>
          <p:cNvSpPr/>
          <p:nvPr/>
        </p:nvSpPr>
        <p:spPr bwMode="white">
          <a:xfrm>
            <a:off x="1487488" y="2284971"/>
            <a:ext cx="923504" cy="486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16CD232-71A7-5002-AC87-95B8D8FDD33C}"/>
              </a:ext>
            </a:extLst>
          </p:cNvPr>
          <p:cNvSpPr/>
          <p:nvPr/>
        </p:nvSpPr>
        <p:spPr bwMode="white">
          <a:xfrm>
            <a:off x="4025454" y="2362100"/>
            <a:ext cx="609322" cy="390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D803D9C-D9DD-F873-9B06-0B51F5507293}"/>
              </a:ext>
            </a:extLst>
          </p:cNvPr>
          <p:cNvSpPr/>
          <p:nvPr/>
        </p:nvSpPr>
        <p:spPr bwMode="white">
          <a:xfrm>
            <a:off x="4834710" y="2362100"/>
            <a:ext cx="576000" cy="390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443ECB9-0AC8-4905-8C07-6FC7084199B0}"/>
              </a:ext>
            </a:extLst>
          </p:cNvPr>
          <p:cNvSpPr/>
          <p:nvPr/>
        </p:nvSpPr>
        <p:spPr bwMode="white">
          <a:xfrm>
            <a:off x="5615404" y="2362100"/>
            <a:ext cx="576000" cy="390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F43830CB-E1B1-160A-6B45-00A548D19BA9}"/>
              </a:ext>
            </a:extLst>
          </p:cNvPr>
          <p:cNvSpPr/>
          <p:nvPr/>
        </p:nvSpPr>
        <p:spPr bwMode="white">
          <a:xfrm>
            <a:off x="7190364" y="2284971"/>
            <a:ext cx="586800" cy="486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A1EEB270-8B11-4550-6BDE-70F5A870C5A2}"/>
              </a:ext>
            </a:extLst>
          </p:cNvPr>
          <p:cNvSpPr/>
          <p:nvPr/>
        </p:nvSpPr>
        <p:spPr bwMode="white">
          <a:xfrm>
            <a:off x="9414148" y="2284971"/>
            <a:ext cx="874800" cy="522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F43830CB-E1B1-160A-6B45-00A548D19BA9}"/>
              </a:ext>
            </a:extLst>
          </p:cNvPr>
          <p:cNvSpPr/>
          <p:nvPr/>
        </p:nvSpPr>
        <p:spPr bwMode="white">
          <a:xfrm>
            <a:off x="7852480" y="2284971"/>
            <a:ext cx="941950" cy="486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A1EEB270-8B11-4550-6BDE-70F5A870C5A2}"/>
              </a:ext>
            </a:extLst>
          </p:cNvPr>
          <p:cNvSpPr/>
          <p:nvPr/>
        </p:nvSpPr>
        <p:spPr bwMode="white">
          <a:xfrm>
            <a:off x="10366200" y="2303180"/>
            <a:ext cx="576000" cy="486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D6A64A-C6A4-384B-35B2-D2B630DF09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1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6366BA6-FA03-26F7-4D9E-6D5094A3DF90}"/>
              </a:ext>
            </a:extLst>
          </p:cNvPr>
          <p:cNvSpPr/>
          <p:nvPr/>
        </p:nvSpPr>
        <p:spPr bwMode="white">
          <a:xfrm>
            <a:off x="2283173" y="2770283"/>
            <a:ext cx="790214" cy="276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DAB55C-5721-6573-B7EA-019DE420CE9A}"/>
              </a:ext>
            </a:extLst>
          </p:cNvPr>
          <p:cNvSpPr/>
          <p:nvPr/>
        </p:nvSpPr>
        <p:spPr bwMode="white">
          <a:xfrm>
            <a:off x="6243768" y="2770283"/>
            <a:ext cx="599801" cy="276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BEFD4CF-C645-4F79-9157-13BD3A749FFE}"/>
              </a:ext>
            </a:extLst>
          </p:cNvPr>
          <p:cNvSpPr/>
          <p:nvPr/>
        </p:nvSpPr>
        <p:spPr bwMode="white">
          <a:xfrm>
            <a:off x="9556958" y="2770283"/>
            <a:ext cx="780694" cy="276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2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61" y="375133"/>
            <a:ext cx="10944000" cy="2021911"/>
          </a:xfrm>
          <a:prstGeom prst="rect">
            <a:avLst/>
          </a:prstGeom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F3E986F-B011-3894-37E5-ED8FFBCBC4A0}"/>
              </a:ext>
            </a:extLst>
          </p:cNvPr>
          <p:cNvSpPr/>
          <p:nvPr/>
        </p:nvSpPr>
        <p:spPr bwMode="white">
          <a:xfrm>
            <a:off x="2197487" y="1556792"/>
            <a:ext cx="637884" cy="360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7E4D02D-9D8F-F394-C360-13FF3E021DCE}"/>
              </a:ext>
            </a:extLst>
          </p:cNvPr>
          <p:cNvSpPr/>
          <p:nvPr/>
        </p:nvSpPr>
        <p:spPr bwMode="white">
          <a:xfrm>
            <a:off x="4939438" y="1556792"/>
            <a:ext cx="768904" cy="360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B607909-B794-22F7-2E4B-BC693B0D4772}"/>
              </a:ext>
            </a:extLst>
          </p:cNvPr>
          <p:cNvSpPr/>
          <p:nvPr/>
        </p:nvSpPr>
        <p:spPr bwMode="white">
          <a:xfrm>
            <a:off x="7719471" y="1556792"/>
            <a:ext cx="761652" cy="360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1A93165-23C2-84CC-61F8-48B5E6D1C11F}"/>
              </a:ext>
            </a:extLst>
          </p:cNvPr>
          <p:cNvSpPr/>
          <p:nvPr/>
        </p:nvSpPr>
        <p:spPr bwMode="white">
          <a:xfrm>
            <a:off x="10470942" y="1556792"/>
            <a:ext cx="799735" cy="360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92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05BE8B-F16A-A775-E404-15660A831F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69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651BB5-DFCD-73C6-B712-81C7A85E1970}"/>
              </a:ext>
            </a:extLst>
          </p:cNvPr>
          <p:cNvSpPr/>
          <p:nvPr/>
        </p:nvSpPr>
        <p:spPr bwMode="white">
          <a:xfrm>
            <a:off x="4415801" y="2442118"/>
            <a:ext cx="742611" cy="248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59D8B6F-A41F-BE74-2E42-C8DD9CF721BC}"/>
              </a:ext>
            </a:extLst>
          </p:cNvPr>
          <p:cNvSpPr/>
          <p:nvPr/>
        </p:nvSpPr>
        <p:spPr bwMode="white">
          <a:xfrm>
            <a:off x="6139041" y="2442118"/>
            <a:ext cx="752132" cy="248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097200F-0F39-3511-4CC3-F8F2149DEFFA}"/>
              </a:ext>
            </a:extLst>
          </p:cNvPr>
          <p:cNvSpPr/>
          <p:nvPr/>
        </p:nvSpPr>
        <p:spPr bwMode="white">
          <a:xfrm>
            <a:off x="7890842" y="2442118"/>
            <a:ext cx="723570" cy="248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020B130-4697-A2C6-96DF-A71ADD9CA92A}"/>
              </a:ext>
            </a:extLst>
          </p:cNvPr>
          <p:cNvSpPr/>
          <p:nvPr/>
        </p:nvSpPr>
        <p:spPr bwMode="white">
          <a:xfrm>
            <a:off x="9595041" y="2442118"/>
            <a:ext cx="742611" cy="248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44BB9052-0FE4-F78E-EECE-DA9AF304F5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90"/>
          <a:stretch/>
        </p:blipFill>
        <p:spPr>
          <a:xfrm>
            <a:off x="839416" y="3129790"/>
            <a:ext cx="10369152" cy="1971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E16BF33-A4DD-88C4-11C6-6F0A37A9AC75}"/>
              </a:ext>
            </a:extLst>
          </p:cNvPr>
          <p:cNvSpPr/>
          <p:nvPr/>
        </p:nvSpPr>
        <p:spPr bwMode="white">
          <a:xfrm>
            <a:off x="1648672" y="4520170"/>
            <a:ext cx="790214" cy="266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1084DD6-491F-DDDA-5A34-FF61F68786A6}"/>
              </a:ext>
            </a:extLst>
          </p:cNvPr>
          <p:cNvSpPr/>
          <p:nvPr/>
        </p:nvSpPr>
        <p:spPr bwMode="white">
          <a:xfrm>
            <a:off x="3486159" y="4520170"/>
            <a:ext cx="790214" cy="266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DF79173-A59D-E933-A5FC-03D7AF477D53}"/>
              </a:ext>
            </a:extLst>
          </p:cNvPr>
          <p:cNvSpPr/>
          <p:nvPr/>
        </p:nvSpPr>
        <p:spPr bwMode="white">
          <a:xfrm>
            <a:off x="5342688" y="4520170"/>
            <a:ext cx="761652" cy="266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3EDB622-ADD0-42DE-7784-70F70BA51ECF}"/>
              </a:ext>
            </a:extLst>
          </p:cNvPr>
          <p:cNvSpPr/>
          <p:nvPr/>
        </p:nvSpPr>
        <p:spPr bwMode="white">
          <a:xfrm>
            <a:off x="7180176" y="4520170"/>
            <a:ext cx="771173" cy="266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40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567C42-81BE-A09B-AB50-A6825E0ABD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DD89CEC-1F43-30B3-0B6C-623D9624D660}"/>
              </a:ext>
            </a:extLst>
          </p:cNvPr>
          <p:cNvSpPr/>
          <p:nvPr/>
        </p:nvSpPr>
        <p:spPr bwMode="white">
          <a:xfrm>
            <a:off x="4777586" y="2151658"/>
            <a:ext cx="780694" cy="276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F403063-EC0F-884D-5C6F-C9F083E918C0}"/>
              </a:ext>
            </a:extLst>
          </p:cNvPr>
          <p:cNvSpPr/>
          <p:nvPr/>
        </p:nvSpPr>
        <p:spPr bwMode="white">
          <a:xfrm>
            <a:off x="9547438" y="2151658"/>
            <a:ext cx="790214" cy="276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1D0F5D4-7A77-883D-6B25-84BCEB1D1769}"/>
              </a:ext>
            </a:extLst>
          </p:cNvPr>
          <p:cNvSpPr/>
          <p:nvPr/>
        </p:nvSpPr>
        <p:spPr bwMode="white">
          <a:xfrm>
            <a:off x="4768066" y="2818765"/>
            <a:ext cx="790214" cy="266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91E90E7-794A-351D-96DA-275E59260076}"/>
              </a:ext>
            </a:extLst>
          </p:cNvPr>
          <p:cNvSpPr/>
          <p:nvPr/>
        </p:nvSpPr>
        <p:spPr bwMode="white">
          <a:xfrm>
            <a:off x="9547438" y="2818765"/>
            <a:ext cx="790214" cy="266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3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